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0" r:id="rId3"/>
    <p:sldId id="257"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303" r:id="rId28"/>
    <p:sldId id="258"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59" r:id="rId44"/>
    <p:sldId id="299" r:id="rId45"/>
    <p:sldId id="300" r:id="rId46"/>
    <p:sldId id="301" r:id="rId47"/>
    <p:sldId id="302"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EBDCD0-152F-45E6-A493-37E7669F2302}" v="161" dt="2025-02-05T03:45:20.5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94660"/>
  </p:normalViewPr>
  <p:slideViewPr>
    <p:cSldViewPr snapToGrid="0">
      <p:cViewPr varScale="1">
        <p:scale>
          <a:sx n="78" d="100"/>
          <a:sy n="78" d="100"/>
        </p:scale>
        <p:origin x="83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ie Bunge" userId="8322d918-4420-4dd6-8c23-50588dba644d" providerId="ADAL" clId="{2FEBDCD0-152F-45E6-A493-37E7669F2302}"/>
    <pc:docChg chg="undo redo custSel addSld delSld modSld">
      <pc:chgData name="Leslie Bunge" userId="8322d918-4420-4dd6-8c23-50588dba644d" providerId="ADAL" clId="{2FEBDCD0-152F-45E6-A493-37E7669F2302}" dt="2025-02-05T03:45:20.509" v="11575"/>
      <pc:docMkLst>
        <pc:docMk/>
      </pc:docMkLst>
      <pc:sldChg chg="del">
        <pc:chgData name="Leslie Bunge" userId="8322d918-4420-4dd6-8c23-50588dba644d" providerId="ADAL" clId="{2FEBDCD0-152F-45E6-A493-37E7669F2302}" dt="2025-02-02T22:35:35.112" v="1970" actId="47"/>
        <pc:sldMkLst>
          <pc:docMk/>
          <pc:sldMk cId="1748057817" sldId="256"/>
        </pc:sldMkLst>
      </pc:sldChg>
      <pc:sldChg chg="addSp modSp mod">
        <pc:chgData name="Leslie Bunge" userId="8322d918-4420-4dd6-8c23-50588dba644d" providerId="ADAL" clId="{2FEBDCD0-152F-45E6-A493-37E7669F2302}" dt="2025-02-03T02:49:12.325" v="11239"/>
        <pc:sldMkLst>
          <pc:docMk/>
          <pc:sldMk cId="1953846477" sldId="257"/>
        </pc:sldMkLst>
        <pc:spChg chg="mod">
          <ac:chgData name="Leslie Bunge" userId="8322d918-4420-4dd6-8c23-50588dba644d" providerId="ADAL" clId="{2FEBDCD0-152F-45E6-A493-37E7669F2302}" dt="2025-02-02T22:40:57.336" v="2031" actId="113"/>
          <ac:spMkLst>
            <pc:docMk/>
            <pc:sldMk cId="1953846477" sldId="257"/>
            <ac:spMk id="3" creationId="{BAA9C64E-3B42-A977-B1B7-AC7D07CE78AC}"/>
          </ac:spMkLst>
        </pc:spChg>
        <pc:spChg chg="add mod">
          <ac:chgData name="Leslie Bunge" userId="8322d918-4420-4dd6-8c23-50588dba644d" providerId="ADAL" clId="{2FEBDCD0-152F-45E6-A493-37E7669F2302}" dt="2025-02-03T02:47:37.450" v="11235" actId="164"/>
          <ac:spMkLst>
            <pc:docMk/>
            <pc:sldMk cId="1953846477" sldId="257"/>
            <ac:spMk id="4" creationId="{D8ABDFD8-B768-5F80-54C9-78D04894AC32}"/>
          </ac:spMkLst>
        </pc:spChg>
        <pc:spChg chg="add mod">
          <ac:chgData name="Leslie Bunge" userId="8322d918-4420-4dd6-8c23-50588dba644d" providerId="ADAL" clId="{2FEBDCD0-152F-45E6-A493-37E7669F2302}" dt="2025-02-03T02:49:12.325" v="11239"/>
          <ac:spMkLst>
            <pc:docMk/>
            <pc:sldMk cId="1953846477" sldId="257"/>
            <ac:spMk id="5" creationId="{435503C7-C789-593B-C91C-1D74C3D8BE3B}"/>
          </ac:spMkLst>
        </pc:spChg>
        <pc:grpChg chg="add mod">
          <ac:chgData name="Leslie Bunge" userId="8322d918-4420-4dd6-8c23-50588dba644d" providerId="ADAL" clId="{2FEBDCD0-152F-45E6-A493-37E7669F2302}" dt="2025-02-03T02:47:50.691" v="11238" actId="1076"/>
          <ac:grpSpMkLst>
            <pc:docMk/>
            <pc:sldMk cId="1953846477" sldId="257"/>
            <ac:grpSpMk id="6" creationId="{69286BF7-353F-788F-9D25-03C91CECC0AC}"/>
          </ac:grpSpMkLst>
        </pc:grpChg>
        <pc:picChg chg="add mod">
          <ac:chgData name="Leslie Bunge" userId="8322d918-4420-4dd6-8c23-50588dba644d" providerId="ADAL" clId="{2FEBDCD0-152F-45E6-A493-37E7669F2302}" dt="2025-02-02T22:41:20.151" v="2032" actId="1076"/>
          <ac:picMkLst>
            <pc:docMk/>
            <pc:sldMk cId="1953846477" sldId="257"/>
            <ac:picMk id="2" creationId="{F2613DE0-27FE-F9BD-802C-FFA245D95100}"/>
          </ac:picMkLst>
        </pc:picChg>
      </pc:sldChg>
      <pc:sldChg chg="addSp delSp modSp mod">
        <pc:chgData name="Leslie Bunge" userId="8322d918-4420-4dd6-8c23-50588dba644d" providerId="ADAL" clId="{2FEBDCD0-152F-45E6-A493-37E7669F2302}" dt="2025-02-03T02:53:50.987" v="11412" actId="208"/>
        <pc:sldMkLst>
          <pc:docMk/>
          <pc:sldMk cId="68672628" sldId="258"/>
        </pc:sldMkLst>
        <pc:spChg chg="mod">
          <ac:chgData name="Leslie Bunge" userId="8322d918-4420-4dd6-8c23-50588dba644d" providerId="ADAL" clId="{2FEBDCD0-152F-45E6-A493-37E7669F2302}" dt="2025-02-03T02:53:50.987" v="11412" actId="208"/>
          <ac:spMkLst>
            <pc:docMk/>
            <pc:sldMk cId="68672628" sldId="258"/>
            <ac:spMk id="4" creationId="{169849A6-CF95-29FB-1B0E-39850EDCA784}"/>
          </ac:spMkLst>
        </pc:spChg>
        <pc:spChg chg="mod">
          <ac:chgData name="Leslie Bunge" userId="8322d918-4420-4dd6-8c23-50588dba644d" providerId="ADAL" clId="{2FEBDCD0-152F-45E6-A493-37E7669F2302}" dt="2025-02-03T02:53:40.558" v="11411" actId="207"/>
          <ac:spMkLst>
            <pc:docMk/>
            <pc:sldMk cId="68672628" sldId="258"/>
            <ac:spMk id="5" creationId="{68EDB5C2-781A-F964-A571-6AAEDA6D068F}"/>
          </ac:spMkLst>
        </pc:spChg>
        <pc:spChg chg="add mod">
          <ac:chgData name="Leslie Bunge" userId="8322d918-4420-4dd6-8c23-50588dba644d" providerId="ADAL" clId="{2FEBDCD0-152F-45E6-A493-37E7669F2302}" dt="2025-02-03T02:52:29.970" v="11408" actId="120"/>
          <ac:spMkLst>
            <pc:docMk/>
            <pc:sldMk cId="68672628" sldId="258"/>
            <ac:spMk id="8" creationId="{64F70DCD-6EB6-0E11-23FA-C4662C7FF91C}"/>
          </ac:spMkLst>
        </pc:spChg>
        <pc:grpChg chg="add mod">
          <ac:chgData name="Leslie Bunge" userId="8322d918-4420-4dd6-8c23-50588dba644d" providerId="ADAL" clId="{2FEBDCD0-152F-45E6-A493-37E7669F2302}" dt="2025-02-03T02:53:31.067" v="11410" actId="207"/>
          <ac:grpSpMkLst>
            <pc:docMk/>
            <pc:sldMk cId="68672628" sldId="258"/>
            <ac:grpSpMk id="3" creationId="{EEC4196E-B758-F5B6-1C86-43C65CB0B670}"/>
          </ac:grpSpMkLst>
        </pc:grpChg>
        <pc:picChg chg="add mod">
          <ac:chgData name="Leslie Bunge" userId="8322d918-4420-4dd6-8c23-50588dba644d" providerId="ADAL" clId="{2FEBDCD0-152F-45E6-A493-37E7669F2302}" dt="2025-02-02T23:11:24.279" v="6731" actId="1076"/>
          <ac:picMkLst>
            <pc:docMk/>
            <pc:sldMk cId="68672628" sldId="258"/>
            <ac:picMk id="2" creationId="{3A526264-D295-A40B-4661-3D4B5417A932}"/>
          </ac:picMkLst>
        </pc:picChg>
      </pc:sldChg>
      <pc:sldChg chg="addSp modSp mod modAnim">
        <pc:chgData name="Leslie Bunge" userId="8322d918-4420-4dd6-8c23-50588dba644d" providerId="ADAL" clId="{2FEBDCD0-152F-45E6-A493-37E7669F2302}" dt="2025-02-05T03:44:46.076" v="11570"/>
        <pc:sldMkLst>
          <pc:docMk/>
          <pc:sldMk cId="3761092404" sldId="259"/>
        </pc:sldMkLst>
        <pc:spChg chg="add mod">
          <ac:chgData name="Leslie Bunge" userId="8322d918-4420-4dd6-8c23-50588dba644d" providerId="ADAL" clId="{2FEBDCD0-152F-45E6-A493-37E7669F2302}" dt="2025-02-02T23:30:26.904" v="10058" actId="113"/>
          <ac:spMkLst>
            <pc:docMk/>
            <pc:sldMk cId="3761092404" sldId="259"/>
            <ac:spMk id="4" creationId="{A63DE949-BA62-4CA4-F8E9-E223C43A92D9}"/>
          </ac:spMkLst>
        </pc:spChg>
        <pc:spChg chg="mod">
          <ac:chgData name="Leslie Bunge" userId="8322d918-4420-4dd6-8c23-50588dba644d" providerId="ADAL" clId="{2FEBDCD0-152F-45E6-A493-37E7669F2302}" dt="2025-02-05T03:39:38.278" v="11546" actId="207"/>
          <ac:spMkLst>
            <pc:docMk/>
            <pc:sldMk cId="3761092404" sldId="259"/>
            <ac:spMk id="5" creationId="{24C9DED0-3294-0F21-2884-70AB2CB5F4FB}"/>
          </ac:spMkLst>
        </pc:spChg>
        <pc:spChg chg="mod">
          <ac:chgData name="Leslie Bunge" userId="8322d918-4420-4dd6-8c23-50588dba644d" providerId="ADAL" clId="{2FEBDCD0-152F-45E6-A493-37E7669F2302}" dt="2025-02-05T03:40:26.724" v="11566" actId="1035"/>
          <ac:spMkLst>
            <pc:docMk/>
            <pc:sldMk cId="3761092404" sldId="259"/>
            <ac:spMk id="6" creationId="{E963A840-8D83-3258-EA34-47B719CF3794}"/>
          </ac:spMkLst>
        </pc:spChg>
        <pc:grpChg chg="add mod">
          <ac:chgData name="Leslie Bunge" userId="8322d918-4420-4dd6-8c23-50588dba644d" providerId="ADAL" clId="{2FEBDCD0-152F-45E6-A493-37E7669F2302}" dt="2025-02-05T03:38:18.024" v="11545" actId="1076"/>
          <ac:grpSpMkLst>
            <pc:docMk/>
            <pc:sldMk cId="3761092404" sldId="259"/>
            <ac:grpSpMk id="3" creationId="{EF96390C-24F4-F70F-7A75-D2C0CF2F3808}"/>
          </ac:grpSpMkLst>
        </pc:grpChg>
        <pc:picChg chg="add mod">
          <ac:chgData name="Leslie Bunge" userId="8322d918-4420-4dd6-8c23-50588dba644d" providerId="ADAL" clId="{2FEBDCD0-152F-45E6-A493-37E7669F2302}" dt="2025-02-01T21:48:17.604" v="484" actId="1076"/>
          <ac:picMkLst>
            <pc:docMk/>
            <pc:sldMk cId="3761092404" sldId="259"/>
            <ac:picMk id="2" creationId="{9C2F5E5C-CB1E-1BC9-F70A-9BB0540E532F}"/>
          </ac:picMkLst>
        </pc:picChg>
      </pc:sldChg>
      <pc:sldChg chg="addSp delSp modSp mod">
        <pc:chgData name="Leslie Bunge" userId="8322d918-4420-4dd6-8c23-50588dba644d" providerId="ADAL" clId="{2FEBDCD0-152F-45E6-A493-37E7669F2302}" dt="2025-02-03T22:13:49.732" v="11542" actId="1036"/>
        <pc:sldMkLst>
          <pc:docMk/>
          <pc:sldMk cId="1094042813" sldId="260"/>
        </pc:sldMkLst>
        <pc:spChg chg="add mod ord">
          <ac:chgData name="Leslie Bunge" userId="8322d918-4420-4dd6-8c23-50588dba644d" providerId="ADAL" clId="{2FEBDCD0-152F-45E6-A493-37E7669F2302}" dt="2025-02-02T22:38:39.982" v="1996" actId="1076"/>
          <ac:spMkLst>
            <pc:docMk/>
            <pc:sldMk cId="1094042813" sldId="260"/>
            <ac:spMk id="2" creationId="{D72D3CB0-4703-9FE7-7A13-0A34C4312FB2}"/>
          </ac:spMkLst>
        </pc:spChg>
        <pc:spChg chg="add mod">
          <ac:chgData name="Leslie Bunge" userId="8322d918-4420-4dd6-8c23-50588dba644d" providerId="ADAL" clId="{2FEBDCD0-152F-45E6-A493-37E7669F2302}" dt="2025-02-03T03:00:50.722" v="11474"/>
          <ac:spMkLst>
            <pc:docMk/>
            <pc:sldMk cId="1094042813" sldId="260"/>
            <ac:spMk id="3" creationId="{88AA3B79-1307-F41E-852B-A4AA3077BBAC}"/>
          </ac:spMkLst>
        </pc:spChg>
        <pc:spChg chg="add mod">
          <ac:chgData name="Leslie Bunge" userId="8322d918-4420-4dd6-8c23-50588dba644d" providerId="ADAL" clId="{2FEBDCD0-152F-45E6-A493-37E7669F2302}" dt="2025-02-03T03:01:09.172" v="11475"/>
          <ac:spMkLst>
            <pc:docMk/>
            <pc:sldMk cId="1094042813" sldId="260"/>
            <ac:spMk id="4" creationId="{015B96EC-0821-E507-3E92-FAD661CDC834}"/>
          </ac:spMkLst>
        </pc:spChg>
        <pc:spChg chg="add mod">
          <ac:chgData name="Leslie Bunge" userId="8322d918-4420-4dd6-8c23-50588dba644d" providerId="ADAL" clId="{2FEBDCD0-152F-45E6-A493-37E7669F2302}" dt="2025-02-03T03:01:52.356" v="11478"/>
          <ac:spMkLst>
            <pc:docMk/>
            <pc:sldMk cId="1094042813" sldId="260"/>
            <ac:spMk id="5" creationId="{4A96647F-517A-AFAF-CEEF-959EBD367484}"/>
          </ac:spMkLst>
        </pc:spChg>
        <pc:spChg chg="add mod">
          <ac:chgData name="Leslie Bunge" userId="8322d918-4420-4dd6-8c23-50588dba644d" providerId="ADAL" clId="{2FEBDCD0-152F-45E6-A493-37E7669F2302}" dt="2025-02-03T03:02:02.065" v="11479"/>
          <ac:spMkLst>
            <pc:docMk/>
            <pc:sldMk cId="1094042813" sldId="260"/>
            <ac:spMk id="6" creationId="{99979643-5D1B-E464-3586-EA3E126ECA95}"/>
          </ac:spMkLst>
        </pc:spChg>
        <pc:spChg chg="mod">
          <ac:chgData name="Leslie Bunge" userId="8322d918-4420-4dd6-8c23-50588dba644d" providerId="ADAL" clId="{2FEBDCD0-152F-45E6-A493-37E7669F2302}" dt="2025-02-01T21:43:55.420" v="393" actId="1035"/>
          <ac:spMkLst>
            <pc:docMk/>
            <pc:sldMk cId="1094042813" sldId="260"/>
            <ac:spMk id="7" creationId="{BEE2D8F5-8CC2-050C-9B2C-E714052140F1}"/>
          </ac:spMkLst>
        </pc:spChg>
        <pc:spChg chg="add mod">
          <ac:chgData name="Leslie Bunge" userId="8322d918-4420-4dd6-8c23-50588dba644d" providerId="ADAL" clId="{2FEBDCD0-152F-45E6-A493-37E7669F2302}" dt="2025-02-02T22:36:22.893" v="1972" actId="207"/>
          <ac:spMkLst>
            <pc:docMk/>
            <pc:sldMk cId="1094042813" sldId="260"/>
            <ac:spMk id="8" creationId="{B06EDF65-958B-C23B-2A7A-B93FDB93128F}"/>
          </ac:spMkLst>
        </pc:spChg>
        <pc:spChg chg="add mod">
          <ac:chgData name="Leslie Bunge" userId="8322d918-4420-4dd6-8c23-50588dba644d" providerId="ADAL" clId="{2FEBDCD0-152F-45E6-A493-37E7669F2302}" dt="2025-02-02T22:38:59.366" v="2020" actId="1037"/>
          <ac:spMkLst>
            <pc:docMk/>
            <pc:sldMk cId="1094042813" sldId="260"/>
            <ac:spMk id="9" creationId="{460E36E8-3B0D-B37E-1271-582771DBB00D}"/>
          </ac:spMkLst>
        </pc:spChg>
        <pc:spChg chg="add mod">
          <ac:chgData name="Leslie Bunge" userId="8322d918-4420-4dd6-8c23-50588dba644d" providerId="ADAL" clId="{2FEBDCD0-152F-45E6-A493-37E7669F2302}" dt="2025-02-02T22:07:42.476" v="808" actId="1076"/>
          <ac:spMkLst>
            <pc:docMk/>
            <pc:sldMk cId="1094042813" sldId="260"/>
            <ac:spMk id="10" creationId="{1D98C6D7-3944-30F3-249C-37146C662810}"/>
          </ac:spMkLst>
        </pc:spChg>
        <pc:spChg chg="mod">
          <ac:chgData name="Leslie Bunge" userId="8322d918-4420-4dd6-8c23-50588dba644d" providerId="ADAL" clId="{2FEBDCD0-152F-45E6-A493-37E7669F2302}" dt="2025-02-03T02:28:42.848" v="10956" actId="3626"/>
          <ac:spMkLst>
            <pc:docMk/>
            <pc:sldMk cId="1094042813" sldId="260"/>
            <ac:spMk id="43" creationId="{02703FEF-02A2-FB1E-7E67-788C52CCDBFC}"/>
          </ac:spMkLst>
        </pc:spChg>
        <pc:spChg chg="add mod">
          <ac:chgData name="Leslie Bunge" userId="8322d918-4420-4dd6-8c23-50588dba644d" providerId="ADAL" clId="{2FEBDCD0-152F-45E6-A493-37E7669F2302}" dt="2025-02-02T22:09:27.089" v="841" actId="1076"/>
          <ac:spMkLst>
            <pc:docMk/>
            <pc:sldMk cId="1094042813" sldId="260"/>
            <ac:spMk id="44" creationId="{1B3E8A6A-5F61-85ED-757E-FE1680D8D9B9}"/>
          </ac:spMkLst>
        </pc:spChg>
        <pc:spChg chg="add mod">
          <ac:chgData name="Leslie Bunge" userId="8322d918-4420-4dd6-8c23-50588dba644d" providerId="ADAL" clId="{2FEBDCD0-152F-45E6-A493-37E7669F2302}" dt="2025-02-02T22:38:16.633" v="1993" actId="1076"/>
          <ac:spMkLst>
            <pc:docMk/>
            <pc:sldMk cId="1094042813" sldId="260"/>
            <ac:spMk id="72" creationId="{69F00CE1-6B51-1728-4225-B09F415A6E6D}"/>
          </ac:spMkLst>
        </pc:spChg>
        <pc:picChg chg="add mod">
          <ac:chgData name="Leslie Bunge" userId="8322d918-4420-4dd6-8c23-50588dba644d" providerId="ADAL" clId="{2FEBDCD0-152F-45E6-A493-37E7669F2302}" dt="2025-02-03T03:00:39.257" v="11473"/>
          <ac:picMkLst>
            <pc:docMk/>
            <pc:sldMk cId="1094042813" sldId="260"/>
            <ac:picMk id="11" creationId="{8BC67FEE-9527-E051-03CC-D78D6888FCEB}"/>
          </ac:picMkLst>
        </pc:picChg>
        <pc:picChg chg="add mod">
          <ac:chgData name="Leslie Bunge" userId="8322d918-4420-4dd6-8c23-50588dba644d" providerId="ADAL" clId="{2FEBDCD0-152F-45E6-A493-37E7669F2302}" dt="2025-02-03T03:01:18.504" v="11476"/>
          <ac:picMkLst>
            <pc:docMk/>
            <pc:sldMk cId="1094042813" sldId="260"/>
            <ac:picMk id="12" creationId="{E33FE94B-C21B-26B2-536E-542B262B6AE4}"/>
          </ac:picMkLst>
        </pc:picChg>
        <pc:picChg chg="add mod">
          <ac:chgData name="Leslie Bunge" userId="8322d918-4420-4dd6-8c23-50588dba644d" providerId="ADAL" clId="{2FEBDCD0-152F-45E6-A493-37E7669F2302}" dt="2025-02-03T03:01:42.506" v="11477"/>
          <ac:picMkLst>
            <pc:docMk/>
            <pc:sldMk cId="1094042813" sldId="260"/>
            <ac:picMk id="13" creationId="{9786090B-DF4E-F247-8050-7C2624FE1258}"/>
          </ac:picMkLst>
        </pc:picChg>
        <pc:picChg chg="add mod">
          <ac:chgData name="Leslie Bunge" userId="8322d918-4420-4dd6-8c23-50588dba644d" providerId="ADAL" clId="{2FEBDCD0-152F-45E6-A493-37E7669F2302}" dt="2025-02-03T03:02:12.259" v="11480"/>
          <ac:picMkLst>
            <pc:docMk/>
            <pc:sldMk cId="1094042813" sldId="260"/>
            <ac:picMk id="14" creationId="{00512C7D-F07A-4E2B-CA70-0034A2F536B8}"/>
          </ac:picMkLst>
        </pc:picChg>
        <pc:picChg chg="add mod">
          <ac:chgData name="Leslie Bunge" userId="8322d918-4420-4dd6-8c23-50588dba644d" providerId="ADAL" clId="{2FEBDCD0-152F-45E6-A493-37E7669F2302}" dt="2025-02-02T22:08:53.578" v="839" actId="207"/>
          <ac:picMkLst>
            <pc:docMk/>
            <pc:sldMk cId="1094042813" sldId="260"/>
            <ac:picMk id="16" creationId="{9E13DA10-B995-E248-43BF-5946787208AF}"/>
          </ac:picMkLst>
        </pc:picChg>
        <pc:picChg chg="mod">
          <ac:chgData name="Leslie Bunge" userId="8322d918-4420-4dd6-8c23-50588dba644d" providerId="ADAL" clId="{2FEBDCD0-152F-45E6-A493-37E7669F2302}" dt="2025-02-03T02:29:57.778" v="10959"/>
          <ac:picMkLst>
            <pc:docMk/>
            <pc:sldMk cId="1094042813" sldId="260"/>
            <ac:picMk id="17" creationId="{E9E34D54-4385-CAA5-C07A-3252E1506027}"/>
          </ac:picMkLst>
        </pc:picChg>
        <pc:picChg chg="mod">
          <ac:chgData name="Leslie Bunge" userId="8322d918-4420-4dd6-8c23-50588dba644d" providerId="ADAL" clId="{2FEBDCD0-152F-45E6-A493-37E7669F2302}" dt="2025-02-03T02:29:41.032" v="10958"/>
          <ac:picMkLst>
            <pc:docMk/>
            <pc:sldMk cId="1094042813" sldId="260"/>
            <ac:picMk id="18" creationId="{EDC96981-74C1-B166-C4F0-E6ABDF7192AD}"/>
          </ac:picMkLst>
        </pc:picChg>
        <pc:picChg chg="mod">
          <ac:chgData name="Leslie Bunge" userId="8322d918-4420-4dd6-8c23-50588dba644d" providerId="ADAL" clId="{2FEBDCD0-152F-45E6-A493-37E7669F2302}" dt="2025-02-03T02:29:15.648" v="10957"/>
          <ac:picMkLst>
            <pc:docMk/>
            <pc:sldMk cId="1094042813" sldId="260"/>
            <ac:picMk id="19" creationId="{D85CBF95-FE3E-707D-C8FE-DA13F9F1B3D1}"/>
          </ac:picMkLst>
        </pc:picChg>
        <pc:picChg chg="mod">
          <ac:chgData name="Leslie Bunge" userId="8322d918-4420-4dd6-8c23-50588dba644d" providerId="ADAL" clId="{2FEBDCD0-152F-45E6-A493-37E7669F2302}" dt="2025-02-03T02:32:58.122" v="10967"/>
          <ac:picMkLst>
            <pc:docMk/>
            <pc:sldMk cId="1094042813" sldId="260"/>
            <ac:picMk id="20" creationId="{BA0EF545-52E1-F28D-1962-C770DA8CD756}"/>
          </ac:picMkLst>
        </pc:picChg>
        <pc:picChg chg="mod">
          <ac:chgData name="Leslie Bunge" userId="8322d918-4420-4dd6-8c23-50588dba644d" providerId="ADAL" clId="{2FEBDCD0-152F-45E6-A493-37E7669F2302}" dt="2025-02-03T02:31:53.745" v="10963"/>
          <ac:picMkLst>
            <pc:docMk/>
            <pc:sldMk cId="1094042813" sldId="260"/>
            <ac:picMk id="21" creationId="{A403225C-B4FB-EBAC-820E-E74DBE9868F9}"/>
          </ac:picMkLst>
        </pc:picChg>
        <pc:picChg chg="mod">
          <ac:chgData name="Leslie Bunge" userId="8322d918-4420-4dd6-8c23-50588dba644d" providerId="ADAL" clId="{2FEBDCD0-152F-45E6-A493-37E7669F2302}" dt="2025-02-03T02:31:36.570" v="10962"/>
          <ac:picMkLst>
            <pc:docMk/>
            <pc:sldMk cId="1094042813" sldId="260"/>
            <ac:picMk id="22" creationId="{AF451BD7-17BC-CB3D-AA5B-72EC94754D28}"/>
          </ac:picMkLst>
        </pc:picChg>
        <pc:picChg chg="mod ord">
          <ac:chgData name="Leslie Bunge" userId="8322d918-4420-4dd6-8c23-50588dba644d" providerId="ADAL" clId="{2FEBDCD0-152F-45E6-A493-37E7669F2302}" dt="2025-02-03T02:30:26.108" v="10961"/>
          <ac:picMkLst>
            <pc:docMk/>
            <pc:sldMk cId="1094042813" sldId="260"/>
            <ac:picMk id="23" creationId="{09E55F72-3A38-84A3-E16B-0FF6E6EB142C}"/>
          </ac:picMkLst>
        </pc:picChg>
        <pc:picChg chg="mod">
          <ac:chgData name="Leslie Bunge" userId="8322d918-4420-4dd6-8c23-50588dba644d" providerId="ADAL" clId="{2FEBDCD0-152F-45E6-A493-37E7669F2302}" dt="2025-02-03T02:30:16.935" v="10960"/>
          <ac:picMkLst>
            <pc:docMk/>
            <pc:sldMk cId="1094042813" sldId="260"/>
            <ac:picMk id="24" creationId="{2204A58F-1FA5-D00C-D40D-40AF6181D26A}"/>
          </ac:picMkLst>
        </pc:picChg>
        <pc:picChg chg="mod">
          <ac:chgData name="Leslie Bunge" userId="8322d918-4420-4dd6-8c23-50588dba644d" providerId="ADAL" clId="{2FEBDCD0-152F-45E6-A493-37E7669F2302}" dt="2025-02-03T02:33:08.493" v="10968"/>
          <ac:picMkLst>
            <pc:docMk/>
            <pc:sldMk cId="1094042813" sldId="260"/>
            <ac:picMk id="25" creationId="{76334CFE-3398-DA7F-71D2-58E25F0A415D}"/>
          </ac:picMkLst>
        </pc:picChg>
        <pc:picChg chg="mod">
          <ac:chgData name="Leslie Bunge" userId="8322d918-4420-4dd6-8c23-50588dba644d" providerId="ADAL" clId="{2FEBDCD0-152F-45E6-A493-37E7669F2302}" dt="2025-02-03T02:33:18.074" v="10969"/>
          <ac:picMkLst>
            <pc:docMk/>
            <pc:sldMk cId="1094042813" sldId="260"/>
            <ac:picMk id="26" creationId="{411C04A8-6359-6B21-3365-6C82461463E2}"/>
          </ac:picMkLst>
        </pc:picChg>
        <pc:picChg chg="mod">
          <ac:chgData name="Leslie Bunge" userId="8322d918-4420-4dd6-8c23-50588dba644d" providerId="ADAL" clId="{2FEBDCD0-152F-45E6-A493-37E7669F2302}" dt="2025-02-03T02:32:07.083" v="10964"/>
          <ac:picMkLst>
            <pc:docMk/>
            <pc:sldMk cId="1094042813" sldId="260"/>
            <ac:picMk id="27" creationId="{198590E2-B312-1978-6C88-3548BD288D93}"/>
          </ac:picMkLst>
        </pc:picChg>
        <pc:picChg chg="mod">
          <ac:chgData name="Leslie Bunge" userId="8322d918-4420-4dd6-8c23-50588dba644d" providerId="ADAL" clId="{2FEBDCD0-152F-45E6-A493-37E7669F2302}" dt="2025-02-03T22:13:49.732" v="11542" actId="1036"/>
          <ac:picMkLst>
            <pc:docMk/>
            <pc:sldMk cId="1094042813" sldId="260"/>
            <ac:picMk id="28" creationId="{A1212F17-561E-B4F9-E96C-69BA4DED0557}"/>
          </ac:picMkLst>
        </pc:picChg>
        <pc:picChg chg="mod">
          <ac:chgData name="Leslie Bunge" userId="8322d918-4420-4dd6-8c23-50588dba644d" providerId="ADAL" clId="{2FEBDCD0-152F-45E6-A493-37E7669F2302}" dt="2025-02-03T02:33:25.082" v="10970"/>
          <ac:picMkLst>
            <pc:docMk/>
            <pc:sldMk cId="1094042813" sldId="260"/>
            <ac:picMk id="29" creationId="{40E43B06-E0C7-84FB-BC3D-27FA40884ED0}"/>
          </ac:picMkLst>
        </pc:picChg>
        <pc:picChg chg="mod">
          <ac:chgData name="Leslie Bunge" userId="8322d918-4420-4dd6-8c23-50588dba644d" providerId="ADAL" clId="{2FEBDCD0-152F-45E6-A493-37E7669F2302}" dt="2025-02-03T02:33:34.346" v="10971"/>
          <ac:picMkLst>
            <pc:docMk/>
            <pc:sldMk cId="1094042813" sldId="260"/>
            <ac:picMk id="30" creationId="{8F982E9B-899A-DE68-27E8-DB95305ACB1C}"/>
          </ac:picMkLst>
        </pc:picChg>
        <pc:picChg chg="mod">
          <ac:chgData name="Leslie Bunge" userId="8322d918-4420-4dd6-8c23-50588dba644d" providerId="ADAL" clId="{2FEBDCD0-152F-45E6-A493-37E7669F2302}" dt="2025-02-03T02:35:03.788" v="10977"/>
          <ac:picMkLst>
            <pc:docMk/>
            <pc:sldMk cId="1094042813" sldId="260"/>
            <ac:picMk id="31" creationId="{7C30778B-33BE-434F-8AD8-83750DBAFB00}"/>
          </ac:picMkLst>
        </pc:picChg>
        <pc:picChg chg="mod">
          <ac:chgData name="Leslie Bunge" userId="8322d918-4420-4dd6-8c23-50588dba644d" providerId="ADAL" clId="{2FEBDCD0-152F-45E6-A493-37E7669F2302}" dt="2025-02-03T02:33:40.301" v="10972"/>
          <ac:picMkLst>
            <pc:docMk/>
            <pc:sldMk cId="1094042813" sldId="260"/>
            <ac:picMk id="32" creationId="{6F95FDA1-D123-ED94-3466-0F2E743726DC}"/>
          </ac:picMkLst>
        </pc:picChg>
        <pc:picChg chg="mod">
          <ac:chgData name="Leslie Bunge" userId="8322d918-4420-4dd6-8c23-50588dba644d" providerId="ADAL" clId="{2FEBDCD0-152F-45E6-A493-37E7669F2302}" dt="2025-02-03T02:35:38.022" v="10981"/>
          <ac:picMkLst>
            <pc:docMk/>
            <pc:sldMk cId="1094042813" sldId="260"/>
            <ac:picMk id="33" creationId="{716EC238-5C28-B4D9-6497-9222334FA725}"/>
          </ac:picMkLst>
        </pc:picChg>
        <pc:picChg chg="mod">
          <ac:chgData name="Leslie Bunge" userId="8322d918-4420-4dd6-8c23-50588dba644d" providerId="ADAL" clId="{2FEBDCD0-152F-45E6-A493-37E7669F2302}" dt="2025-02-03T02:32:29.077" v="10966"/>
          <ac:picMkLst>
            <pc:docMk/>
            <pc:sldMk cId="1094042813" sldId="260"/>
            <ac:picMk id="34" creationId="{8E88B125-3207-141D-9189-0EB5219B5AA1}"/>
          </ac:picMkLst>
        </pc:picChg>
        <pc:picChg chg="mod">
          <ac:chgData name="Leslie Bunge" userId="8322d918-4420-4dd6-8c23-50588dba644d" providerId="ADAL" clId="{2FEBDCD0-152F-45E6-A493-37E7669F2302}" dt="2025-02-03T02:35:29.413" v="10980"/>
          <ac:picMkLst>
            <pc:docMk/>
            <pc:sldMk cId="1094042813" sldId="260"/>
            <ac:picMk id="35" creationId="{8826B3E7-B4FE-23A6-C754-113FE21B7C9D}"/>
          </ac:picMkLst>
        </pc:picChg>
        <pc:picChg chg="mod">
          <ac:chgData name="Leslie Bunge" userId="8322d918-4420-4dd6-8c23-50588dba644d" providerId="ADAL" clId="{2FEBDCD0-152F-45E6-A493-37E7669F2302}" dt="2025-02-03T02:34:05.665" v="10975"/>
          <ac:picMkLst>
            <pc:docMk/>
            <pc:sldMk cId="1094042813" sldId="260"/>
            <ac:picMk id="36" creationId="{2963DF43-9B72-8BB4-AC1C-C2A08F45F109}"/>
          </ac:picMkLst>
        </pc:picChg>
        <pc:picChg chg="mod">
          <ac:chgData name="Leslie Bunge" userId="8322d918-4420-4dd6-8c23-50588dba644d" providerId="ADAL" clId="{2FEBDCD0-152F-45E6-A493-37E7669F2302}" dt="2025-02-03T02:33:56.812" v="10974"/>
          <ac:picMkLst>
            <pc:docMk/>
            <pc:sldMk cId="1094042813" sldId="260"/>
            <ac:picMk id="38" creationId="{CF5997A8-6CED-4B04-B8C7-C59FAD106E2B}"/>
          </ac:picMkLst>
        </pc:picChg>
        <pc:picChg chg="mod">
          <ac:chgData name="Leslie Bunge" userId="8322d918-4420-4dd6-8c23-50588dba644d" providerId="ADAL" clId="{2FEBDCD0-152F-45E6-A493-37E7669F2302}" dt="2025-02-03T02:35:12.770" v="10978"/>
          <ac:picMkLst>
            <pc:docMk/>
            <pc:sldMk cId="1094042813" sldId="260"/>
            <ac:picMk id="39" creationId="{F2CEBE4F-6BB5-DB40-7500-CF4E07AECE45}"/>
          </ac:picMkLst>
        </pc:picChg>
        <pc:picChg chg="mod">
          <ac:chgData name="Leslie Bunge" userId="8322d918-4420-4dd6-8c23-50588dba644d" providerId="ADAL" clId="{2FEBDCD0-152F-45E6-A493-37E7669F2302}" dt="2025-02-03T02:33:48.326" v="10973"/>
          <ac:picMkLst>
            <pc:docMk/>
            <pc:sldMk cId="1094042813" sldId="260"/>
            <ac:picMk id="40" creationId="{8335FA97-02D5-D749-6119-DB1AE1711FD9}"/>
          </ac:picMkLst>
        </pc:picChg>
        <pc:picChg chg="mod">
          <ac:chgData name="Leslie Bunge" userId="8322d918-4420-4dd6-8c23-50588dba644d" providerId="ADAL" clId="{2FEBDCD0-152F-45E6-A493-37E7669F2302}" dt="2025-02-03T02:32:15.697" v="10965"/>
          <ac:picMkLst>
            <pc:docMk/>
            <pc:sldMk cId="1094042813" sldId="260"/>
            <ac:picMk id="41" creationId="{6FA709DE-A502-6FCA-6FDA-C6F311512B48}"/>
          </ac:picMkLst>
        </pc:picChg>
        <pc:picChg chg="mod">
          <ac:chgData name="Leslie Bunge" userId="8322d918-4420-4dd6-8c23-50588dba644d" providerId="ADAL" clId="{2FEBDCD0-152F-45E6-A493-37E7669F2302}" dt="2025-02-03T02:35:20.961" v="10979"/>
          <ac:picMkLst>
            <pc:docMk/>
            <pc:sldMk cId="1094042813" sldId="260"/>
            <ac:picMk id="42" creationId="{577D59C2-2E2C-0EF8-B4A1-80A6C6A6842E}"/>
          </ac:picMkLst>
        </pc:picChg>
        <pc:picChg chg="add mod">
          <ac:chgData name="Leslie Bunge" userId="8322d918-4420-4dd6-8c23-50588dba644d" providerId="ADAL" clId="{2FEBDCD0-152F-45E6-A493-37E7669F2302}" dt="2025-02-03T03:05:55.745" v="11493"/>
          <ac:picMkLst>
            <pc:docMk/>
            <pc:sldMk cId="1094042813" sldId="260"/>
            <ac:picMk id="45" creationId="{D543DE7D-2BFC-CDBC-98F9-62F563350AC3}"/>
          </ac:picMkLst>
        </pc:picChg>
        <pc:picChg chg="add mod">
          <ac:chgData name="Leslie Bunge" userId="8322d918-4420-4dd6-8c23-50588dba644d" providerId="ADAL" clId="{2FEBDCD0-152F-45E6-A493-37E7669F2302}" dt="2025-02-03T03:06:16.991" v="11494"/>
          <ac:picMkLst>
            <pc:docMk/>
            <pc:sldMk cId="1094042813" sldId="260"/>
            <ac:picMk id="46" creationId="{181FC491-9993-2CA5-8B16-74861EC20DAB}"/>
          </ac:picMkLst>
        </pc:picChg>
        <pc:picChg chg="add mod">
          <ac:chgData name="Leslie Bunge" userId="8322d918-4420-4dd6-8c23-50588dba644d" providerId="ADAL" clId="{2FEBDCD0-152F-45E6-A493-37E7669F2302}" dt="2025-02-03T03:06:26.353" v="11495"/>
          <ac:picMkLst>
            <pc:docMk/>
            <pc:sldMk cId="1094042813" sldId="260"/>
            <ac:picMk id="47" creationId="{864D2143-C8E0-F224-C4F2-561C59F25AEC}"/>
          </ac:picMkLst>
        </pc:picChg>
        <pc:picChg chg="add mod">
          <ac:chgData name="Leslie Bunge" userId="8322d918-4420-4dd6-8c23-50588dba644d" providerId="ADAL" clId="{2FEBDCD0-152F-45E6-A493-37E7669F2302}" dt="2025-02-03T03:06:40.786" v="11496"/>
          <ac:picMkLst>
            <pc:docMk/>
            <pc:sldMk cId="1094042813" sldId="260"/>
            <ac:picMk id="48" creationId="{07894228-1E24-5CA8-4D2A-751401E65EB0}"/>
          </ac:picMkLst>
        </pc:picChg>
        <pc:picChg chg="add mod">
          <ac:chgData name="Leslie Bunge" userId="8322d918-4420-4dd6-8c23-50588dba644d" providerId="ADAL" clId="{2FEBDCD0-152F-45E6-A493-37E7669F2302}" dt="2025-02-03T03:06:51.981" v="11497"/>
          <ac:picMkLst>
            <pc:docMk/>
            <pc:sldMk cId="1094042813" sldId="260"/>
            <ac:picMk id="49" creationId="{2932C140-F1FA-8928-1E50-5C17F79D7DB8}"/>
          </ac:picMkLst>
        </pc:picChg>
        <pc:picChg chg="add mod">
          <ac:chgData name="Leslie Bunge" userId="8322d918-4420-4dd6-8c23-50588dba644d" providerId="ADAL" clId="{2FEBDCD0-152F-45E6-A493-37E7669F2302}" dt="2025-02-03T03:07:06.902" v="11498"/>
          <ac:picMkLst>
            <pc:docMk/>
            <pc:sldMk cId="1094042813" sldId="260"/>
            <ac:picMk id="50" creationId="{59DEB408-52C0-B514-9AB7-ACA5F8C0B32D}"/>
          </ac:picMkLst>
        </pc:picChg>
        <pc:picChg chg="add mod">
          <ac:chgData name="Leslie Bunge" userId="8322d918-4420-4dd6-8c23-50588dba644d" providerId="ADAL" clId="{2FEBDCD0-152F-45E6-A493-37E7669F2302}" dt="2025-02-03T03:07:18.262" v="11499"/>
          <ac:picMkLst>
            <pc:docMk/>
            <pc:sldMk cId="1094042813" sldId="260"/>
            <ac:picMk id="51" creationId="{166C0119-486D-4554-C063-2BC760C6AC81}"/>
          </ac:picMkLst>
        </pc:picChg>
        <pc:picChg chg="add mod">
          <ac:chgData name="Leslie Bunge" userId="8322d918-4420-4dd6-8c23-50588dba644d" providerId="ADAL" clId="{2FEBDCD0-152F-45E6-A493-37E7669F2302}" dt="2025-02-03T03:07:31.223" v="11500"/>
          <ac:picMkLst>
            <pc:docMk/>
            <pc:sldMk cId="1094042813" sldId="260"/>
            <ac:picMk id="52" creationId="{7536AB4D-62D8-C559-EE85-02D6CC82505C}"/>
          </ac:picMkLst>
        </pc:picChg>
        <pc:picChg chg="add mod">
          <ac:chgData name="Leslie Bunge" userId="8322d918-4420-4dd6-8c23-50588dba644d" providerId="ADAL" clId="{2FEBDCD0-152F-45E6-A493-37E7669F2302}" dt="2025-02-03T03:07:45.081" v="11501"/>
          <ac:picMkLst>
            <pc:docMk/>
            <pc:sldMk cId="1094042813" sldId="260"/>
            <ac:picMk id="53" creationId="{9301907C-A3A7-6B70-6AD8-7CB8DF031DA1}"/>
          </ac:picMkLst>
        </pc:picChg>
        <pc:picChg chg="add mod">
          <ac:chgData name="Leslie Bunge" userId="8322d918-4420-4dd6-8c23-50588dba644d" providerId="ADAL" clId="{2FEBDCD0-152F-45E6-A493-37E7669F2302}" dt="2025-02-03T03:03:01.857" v="11481"/>
          <ac:picMkLst>
            <pc:docMk/>
            <pc:sldMk cId="1094042813" sldId="260"/>
            <ac:picMk id="55" creationId="{41FBD58D-7FAE-B358-B254-0F8FD52C12A0}"/>
          </ac:picMkLst>
        </pc:picChg>
        <pc:picChg chg="add mod">
          <ac:chgData name="Leslie Bunge" userId="8322d918-4420-4dd6-8c23-50588dba644d" providerId="ADAL" clId="{2FEBDCD0-152F-45E6-A493-37E7669F2302}" dt="2025-02-03T03:03:16.439" v="11483"/>
          <ac:picMkLst>
            <pc:docMk/>
            <pc:sldMk cId="1094042813" sldId="260"/>
            <ac:picMk id="56" creationId="{76E1260B-FB6C-9AF4-86D1-54ADB81A16CA}"/>
          </ac:picMkLst>
        </pc:picChg>
        <pc:picChg chg="add mod">
          <ac:chgData name="Leslie Bunge" userId="8322d918-4420-4dd6-8c23-50588dba644d" providerId="ADAL" clId="{2FEBDCD0-152F-45E6-A493-37E7669F2302}" dt="2025-02-03T03:03:08.763" v="11482"/>
          <ac:picMkLst>
            <pc:docMk/>
            <pc:sldMk cId="1094042813" sldId="260"/>
            <ac:picMk id="57" creationId="{25D35EB3-EA94-733E-E3B6-7BA0BC7EC5BE}"/>
          </ac:picMkLst>
        </pc:picChg>
        <pc:picChg chg="add mod">
          <ac:chgData name="Leslie Bunge" userId="8322d918-4420-4dd6-8c23-50588dba644d" providerId="ADAL" clId="{2FEBDCD0-152F-45E6-A493-37E7669F2302}" dt="2025-02-03T03:03:22.961" v="11484"/>
          <ac:picMkLst>
            <pc:docMk/>
            <pc:sldMk cId="1094042813" sldId="260"/>
            <ac:picMk id="58" creationId="{3D82FD5E-A62E-F27C-E7C5-4056AEDDB0C0}"/>
          </ac:picMkLst>
        </pc:picChg>
        <pc:picChg chg="add mod">
          <ac:chgData name="Leslie Bunge" userId="8322d918-4420-4dd6-8c23-50588dba644d" providerId="ADAL" clId="{2FEBDCD0-152F-45E6-A493-37E7669F2302}" dt="2025-02-03T03:03:29.714" v="11485"/>
          <ac:picMkLst>
            <pc:docMk/>
            <pc:sldMk cId="1094042813" sldId="260"/>
            <ac:picMk id="59" creationId="{8137DAC5-F33B-332C-BEA7-2C2E69425780}"/>
          </ac:picMkLst>
        </pc:picChg>
        <pc:picChg chg="add mod">
          <ac:chgData name="Leslie Bunge" userId="8322d918-4420-4dd6-8c23-50588dba644d" providerId="ADAL" clId="{2FEBDCD0-152F-45E6-A493-37E7669F2302}" dt="2025-02-03T03:03:36.528" v="11486"/>
          <ac:picMkLst>
            <pc:docMk/>
            <pc:sldMk cId="1094042813" sldId="260"/>
            <ac:picMk id="60" creationId="{FDA85261-F4E6-533D-0BD4-479417015E2E}"/>
          </ac:picMkLst>
        </pc:picChg>
        <pc:picChg chg="add mod">
          <ac:chgData name="Leslie Bunge" userId="8322d918-4420-4dd6-8c23-50588dba644d" providerId="ADAL" clId="{2FEBDCD0-152F-45E6-A493-37E7669F2302}" dt="2025-02-03T03:03:44.225" v="11487"/>
          <ac:picMkLst>
            <pc:docMk/>
            <pc:sldMk cId="1094042813" sldId="260"/>
            <ac:picMk id="61" creationId="{0628E42E-576A-ABAB-9ECE-E3FE41C5E6D5}"/>
          </ac:picMkLst>
        </pc:picChg>
        <pc:picChg chg="add mod">
          <ac:chgData name="Leslie Bunge" userId="8322d918-4420-4dd6-8c23-50588dba644d" providerId="ADAL" clId="{2FEBDCD0-152F-45E6-A493-37E7669F2302}" dt="2025-02-03T03:03:54.563" v="11488"/>
          <ac:picMkLst>
            <pc:docMk/>
            <pc:sldMk cId="1094042813" sldId="260"/>
            <ac:picMk id="62" creationId="{E4F626CB-3D3A-24FF-35D0-9DB8A70429E8}"/>
          </ac:picMkLst>
        </pc:picChg>
        <pc:picChg chg="add mod">
          <ac:chgData name="Leslie Bunge" userId="8322d918-4420-4dd6-8c23-50588dba644d" providerId="ADAL" clId="{2FEBDCD0-152F-45E6-A493-37E7669F2302}" dt="2025-02-03T03:04:03.350" v="11489"/>
          <ac:picMkLst>
            <pc:docMk/>
            <pc:sldMk cId="1094042813" sldId="260"/>
            <ac:picMk id="63" creationId="{1DD9A7B7-D498-96A9-7E37-3144F96304EB}"/>
          </ac:picMkLst>
        </pc:picChg>
        <pc:picChg chg="add mod">
          <ac:chgData name="Leslie Bunge" userId="8322d918-4420-4dd6-8c23-50588dba644d" providerId="ADAL" clId="{2FEBDCD0-152F-45E6-A493-37E7669F2302}" dt="2025-02-03T03:04:13.521" v="11490"/>
          <ac:picMkLst>
            <pc:docMk/>
            <pc:sldMk cId="1094042813" sldId="260"/>
            <ac:picMk id="64" creationId="{0277FD90-518D-6895-5D9F-29D62DD2FD01}"/>
          </ac:picMkLst>
        </pc:picChg>
        <pc:picChg chg="add mod">
          <ac:chgData name="Leslie Bunge" userId="8322d918-4420-4dd6-8c23-50588dba644d" providerId="ADAL" clId="{2FEBDCD0-152F-45E6-A493-37E7669F2302}" dt="2025-02-03T03:04:21.392" v="11491"/>
          <ac:picMkLst>
            <pc:docMk/>
            <pc:sldMk cId="1094042813" sldId="260"/>
            <ac:picMk id="65" creationId="{0C871E2D-BF14-A7DE-8100-51013C715889}"/>
          </ac:picMkLst>
        </pc:picChg>
        <pc:picChg chg="add mod">
          <ac:chgData name="Leslie Bunge" userId="8322d918-4420-4dd6-8c23-50588dba644d" providerId="ADAL" clId="{2FEBDCD0-152F-45E6-A493-37E7669F2302}" dt="2025-02-03T03:05:46.084" v="11492"/>
          <ac:picMkLst>
            <pc:docMk/>
            <pc:sldMk cId="1094042813" sldId="260"/>
            <ac:picMk id="66" creationId="{C99496AF-9ADE-7B16-078C-78F4C4A5210E}"/>
          </ac:picMkLst>
        </pc:picChg>
        <pc:picChg chg="add mod">
          <ac:chgData name="Leslie Bunge" userId="8322d918-4420-4dd6-8c23-50588dba644d" providerId="ADAL" clId="{2FEBDCD0-152F-45E6-A493-37E7669F2302}" dt="2025-02-02T22:38:59.366" v="2020" actId="1037"/>
          <ac:picMkLst>
            <pc:docMk/>
            <pc:sldMk cId="1094042813" sldId="260"/>
            <ac:picMk id="67" creationId="{8E8F2FDB-0AAA-E0DF-A558-1AF7412E8183}"/>
          </ac:picMkLst>
        </pc:picChg>
        <pc:picChg chg="add mod">
          <ac:chgData name="Leslie Bunge" userId="8322d918-4420-4dd6-8c23-50588dba644d" providerId="ADAL" clId="{2FEBDCD0-152F-45E6-A493-37E7669F2302}" dt="2025-02-02T22:10:52.210" v="846" actId="14100"/>
          <ac:picMkLst>
            <pc:docMk/>
            <pc:sldMk cId="1094042813" sldId="260"/>
            <ac:picMk id="68" creationId="{34EFB39F-79E6-9383-F0CB-CCDDF27D26DB}"/>
          </ac:picMkLst>
        </pc:picChg>
      </pc:sldChg>
      <pc:sldChg chg="addSp modSp new mod setBg">
        <pc:chgData name="Leslie Bunge" userId="8322d918-4420-4dd6-8c23-50588dba644d" providerId="ADAL" clId="{2FEBDCD0-152F-45E6-A493-37E7669F2302}" dt="2025-02-03T03:15:59.418" v="11540" actId="207"/>
        <pc:sldMkLst>
          <pc:docMk/>
          <pc:sldMk cId="4242460788" sldId="261"/>
        </pc:sldMkLst>
        <pc:spChg chg="mod">
          <ac:chgData name="Leslie Bunge" userId="8322d918-4420-4dd6-8c23-50588dba644d" providerId="ADAL" clId="{2FEBDCD0-152F-45E6-A493-37E7669F2302}" dt="2025-02-02T22:34:55.855" v="1968" actId="115"/>
          <ac:spMkLst>
            <pc:docMk/>
            <pc:sldMk cId="4242460788" sldId="261"/>
            <ac:spMk id="2" creationId="{CEBF3A21-3F6F-9DB9-0C62-BFFB77605B69}"/>
          </ac:spMkLst>
        </pc:spChg>
        <pc:spChg chg="mod">
          <ac:chgData name="Leslie Bunge" userId="8322d918-4420-4dd6-8c23-50588dba644d" providerId="ADAL" clId="{2FEBDCD0-152F-45E6-A493-37E7669F2302}" dt="2025-02-03T02:41:29.129" v="11193" actId="1076"/>
          <ac:spMkLst>
            <pc:docMk/>
            <pc:sldMk cId="4242460788" sldId="261"/>
            <ac:spMk id="3" creationId="{F516C042-E4A1-E97A-709C-653FB47939A2}"/>
          </ac:spMkLst>
        </pc:spChg>
        <pc:spChg chg="add mod">
          <ac:chgData name="Leslie Bunge" userId="8322d918-4420-4dd6-8c23-50588dba644d" providerId="ADAL" clId="{2FEBDCD0-152F-45E6-A493-37E7669F2302}" dt="2025-02-03T02:41:39.458" v="11198" actId="1035"/>
          <ac:spMkLst>
            <pc:docMk/>
            <pc:sldMk cId="4242460788" sldId="261"/>
            <ac:spMk id="4" creationId="{53BE02F7-F3AA-9EE0-5995-1137A8933D18}"/>
          </ac:spMkLst>
        </pc:spChg>
        <pc:spChg chg="add mod">
          <ac:chgData name="Leslie Bunge" userId="8322d918-4420-4dd6-8c23-50588dba644d" providerId="ADAL" clId="{2FEBDCD0-152F-45E6-A493-37E7669F2302}" dt="2025-02-03T02:37:17.351" v="11018" actId="20577"/>
          <ac:spMkLst>
            <pc:docMk/>
            <pc:sldMk cId="4242460788" sldId="261"/>
            <ac:spMk id="5" creationId="{01DFBEC6-9670-D718-27F6-18F64FF56FE4}"/>
          </ac:spMkLst>
        </pc:spChg>
        <pc:spChg chg="add mod">
          <ac:chgData name="Leslie Bunge" userId="8322d918-4420-4dd6-8c23-50588dba644d" providerId="ADAL" clId="{2FEBDCD0-152F-45E6-A493-37E7669F2302}" dt="2025-02-02T22:33:56.359" v="1960" actId="207"/>
          <ac:spMkLst>
            <pc:docMk/>
            <pc:sldMk cId="4242460788" sldId="261"/>
            <ac:spMk id="6" creationId="{4835D0B6-4F3E-14F6-60A9-3E1A3F02CA40}"/>
          </ac:spMkLst>
        </pc:spChg>
        <pc:spChg chg="add mod">
          <ac:chgData name="Leslie Bunge" userId="8322d918-4420-4dd6-8c23-50588dba644d" providerId="ADAL" clId="{2FEBDCD0-152F-45E6-A493-37E7669F2302}" dt="2025-02-03T03:15:59.418" v="11540" actId="207"/>
          <ac:spMkLst>
            <pc:docMk/>
            <pc:sldMk cId="4242460788" sldId="261"/>
            <ac:spMk id="8" creationId="{4560A68D-61F4-6050-48AE-3A9DC7692749}"/>
          </ac:spMkLst>
        </pc:spChg>
      </pc:sldChg>
      <pc:sldChg chg="addSp modSp add mod">
        <pc:chgData name="Leslie Bunge" userId="8322d918-4420-4dd6-8c23-50588dba644d" providerId="ADAL" clId="{2FEBDCD0-152F-45E6-A493-37E7669F2302}" dt="2025-02-03T02:49:22.368" v="11240"/>
        <pc:sldMkLst>
          <pc:docMk/>
          <pc:sldMk cId="2488599035" sldId="262"/>
        </pc:sldMkLst>
        <pc:spChg chg="mod">
          <ac:chgData name="Leslie Bunge" userId="8322d918-4420-4dd6-8c23-50588dba644d" providerId="ADAL" clId="{2FEBDCD0-152F-45E6-A493-37E7669F2302}" dt="2025-02-02T22:44:28.861" v="2287" actId="20577"/>
          <ac:spMkLst>
            <pc:docMk/>
            <pc:sldMk cId="2488599035" sldId="262"/>
            <ac:spMk id="3" creationId="{733CDFFF-142E-C0B8-A4BF-4332C63BEAE7}"/>
          </ac:spMkLst>
        </pc:spChg>
        <pc:spChg chg="mod">
          <ac:chgData name="Leslie Bunge" userId="8322d918-4420-4dd6-8c23-50588dba644d" providerId="ADAL" clId="{2FEBDCD0-152F-45E6-A493-37E7669F2302}" dt="2025-02-03T02:49:22.368" v="11240"/>
          <ac:spMkLst>
            <pc:docMk/>
            <pc:sldMk cId="2488599035" sldId="262"/>
            <ac:spMk id="5" creationId="{4C90D0EC-278A-CB64-A077-B78274B12780}"/>
          </ac:spMkLst>
        </pc:spChg>
        <pc:spChg chg="mod">
          <ac:chgData name="Leslie Bunge" userId="8322d918-4420-4dd6-8c23-50588dba644d" providerId="ADAL" clId="{2FEBDCD0-152F-45E6-A493-37E7669F2302}" dt="2025-02-03T02:49:22.368" v="11240"/>
          <ac:spMkLst>
            <pc:docMk/>
            <pc:sldMk cId="2488599035" sldId="262"/>
            <ac:spMk id="6" creationId="{ED42BF3B-5354-AED7-E844-F7B1BE8A82DA}"/>
          </ac:spMkLst>
        </pc:spChg>
        <pc:grpChg chg="add mod">
          <ac:chgData name="Leslie Bunge" userId="8322d918-4420-4dd6-8c23-50588dba644d" providerId="ADAL" clId="{2FEBDCD0-152F-45E6-A493-37E7669F2302}" dt="2025-02-03T02:49:22.368" v="11240"/>
          <ac:grpSpMkLst>
            <pc:docMk/>
            <pc:sldMk cId="2488599035" sldId="262"/>
            <ac:grpSpMk id="4" creationId="{DC0076CB-F542-3994-3E02-363EFD8450C5}"/>
          </ac:grpSpMkLst>
        </pc:grpChg>
      </pc:sldChg>
      <pc:sldChg chg="addSp modSp add mod">
        <pc:chgData name="Leslie Bunge" userId="8322d918-4420-4dd6-8c23-50588dba644d" providerId="ADAL" clId="{2FEBDCD0-152F-45E6-A493-37E7669F2302}" dt="2025-02-03T02:49:58.456" v="11241"/>
        <pc:sldMkLst>
          <pc:docMk/>
          <pc:sldMk cId="2784025689" sldId="263"/>
        </pc:sldMkLst>
        <pc:spChg chg="mod">
          <ac:chgData name="Leslie Bunge" userId="8322d918-4420-4dd6-8c23-50588dba644d" providerId="ADAL" clId="{2FEBDCD0-152F-45E6-A493-37E7669F2302}" dt="2025-02-02T22:44:22.120" v="2284" actId="20577"/>
          <ac:spMkLst>
            <pc:docMk/>
            <pc:sldMk cId="2784025689" sldId="263"/>
            <ac:spMk id="3" creationId="{0673B5EB-7D80-0EA6-B362-9FB783408051}"/>
          </ac:spMkLst>
        </pc:spChg>
        <pc:spChg chg="mod">
          <ac:chgData name="Leslie Bunge" userId="8322d918-4420-4dd6-8c23-50588dba644d" providerId="ADAL" clId="{2FEBDCD0-152F-45E6-A493-37E7669F2302}" dt="2025-02-03T02:49:58.456" v="11241"/>
          <ac:spMkLst>
            <pc:docMk/>
            <pc:sldMk cId="2784025689" sldId="263"/>
            <ac:spMk id="5" creationId="{9564517E-6455-6162-1BB3-EE07DF76D4D1}"/>
          </ac:spMkLst>
        </pc:spChg>
        <pc:spChg chg="mod">
          <ac:chgData name="Leslie Bunge" userId="8322d918-4420-4dd6-8c23-50588dba644d" providerId="ADAL" clId="{2FEBDCD0-152F-45E6-A493-37E7669F2302}" dt="2025-02-03T02:49:58.456" v="11241"/>
          <ac:spMkLst>
            <pc:docMk/>
            <pc:sldMk cId="2784025689" sldId="263"/>
            <ac:spMk id="6" creationId="{6A28FAB5-10B8-6475-C041-DC0A08A7159A}"/>
          </ac:spMkLst>
        </pc:spChg>
        <pc:grpChg chg="add mod">
          <ac:chgData name="Leslie Bunge" userId="8322d918-4420-4dd6-8c23-50588dba644d" providerId="ADAL" clId="{2FEBDCD0-152F-45E6-A493-37E7669F2302}" dt="2025-02-03T02:49:58.456" v="11241"/>
          <ac:grpSpMkLst>
            <pc:docMk/>
            <pc:sldMk cId="2784025689" sldId="263"/>
            <ac:grpSpMk id="4" creationId="{3C127580-53C8-F2B8-4EFA-7054AB410B58}"/>
          </ac:grpSpMkLst>
        </pc:grpChg>
      </pc:sldChg>
      <pc:sldChg chg="addSp modSp add mod">
        <pc:chgData name="Leslie Bunge" userId="8322d918-4420-4dd6-8c23-50588dba644d" providerId="ADAL" clId="{2FEBDCD0-152F-45E6-A493-37E7669F2302}" dt="2025-02-03T02:50:00.772" v="11242"/>
        <pc:sldMkLst>
          <pc:docMk/>
          <pc:sldMk cId="335041975" sldId="264"/>
        </pc:sldMkLst>
        <pc:spChg chg="mod">
          <ac:chgData name="Leslie Bunge" userId="8322d918-4420-4dd6-8c23-50588dba644d" providerId="ADAL" clId="{2FEBDCD0-152F-45E6-A493-37E7669F2302}" dt="2025-02-02T22:45:40.500" v="2472" actId="122"/>
          <ac:spMkLst>
            <pc:docMk/>
            <pc:sldMk cId="335041975" sldId="264"/>
            <ac:spMk id="3" creationId="{32F7D608-8917-5038-93E8-183CD70120D1}"/>
          </ac:spMkLst>
        </pc:spChg>
        <pc:spChg chg="mod">
          <ac:chgData name="Leslie Bunge" userId="8322d918-4420-4dd6-8c23-50588dba644d" providerId="ADAL" clId="{2FEBDCD0-152F-45E6-A493-37E7669F2302}" dt="2025-02-03T02:50:00.772" v="11242"/>
          <ac:spMkLst>
            <pc:docMk/>
            <pc:sldMk cId="335041975" sldId="264"/>
            <ac:spMk id="5" creationId="{DCC2C69B-BC2D-DE6D-32FB-3E21A994B3AB}"/>
          </ac:spMkLst>
        </pc:spChg>
        <pc:spChg chg="mod">
          <ac:chgData name="Leslie Bunge" userId="8322d918-4420-4dd6-8c23-50588dba644d" providerId="ADAL" clId="{2FEBDCD0-152F-45E6-A493-37E7669F2302}" dt="2025-02-03T02:50:00.772" v="11242"/>
          <ac:spMkLst>
            <pc:docMk/>
            <pc:sldMk cId="335041975" sldId="264"/>
            <ac:spMk id="6" creationId="{26833053-13AA-8412-5C5E-0428357AAD88}"/>
          </ac:spMkLst>
        </pc:spChg>
        <pc:grpChg chg="add mod">
          <ac:chgData name="Leslie Bunge" userId="8322d918-4420-4dd6-8c23-50588dba644d" providerId="ADAL" clId="{2FEBDCD0-152F-45E6-A493-37E7669F2302}" dt="2025-02-03T02:50:00.772" v="11242"/>
          <ac:grpSpMkLst>
            <pc:docMk/>
            <pc:sldMk cId="335041975" sldId="264"/>
            <ac:grpSpMk id="4" creationId="{66F3AC2C-DAB0-D947-5279-24EE24E36CD1}"/>
          </ac:grpSpMkLst>
        </pc:grpChg>
      </pc:sldChg>
      <pc:sldChg chg="addSp modSp add mod">
        <pc:chgData name="Leslie Bunge" userId="8322d918-4420-4dd6-8c23-50588dba644d" providerId="ADAL" clId="{2FEBDCD0-152F-45E6-A493-37E7669F2302}" dt="2025-02-03T02:50:01.952" v="11243"/>
        <pc:sldMkLst>
          <pc:docMk/>
          <pc:sldMk cId="2896742364" sldId="265"/>
        </pc:sldMkLst>
        <pc:spChg chg="mod">
          <ac:chgData name="Leslie Bunge" userId="8322d918-4420-4dd6-8c23-50588dba644d" providerId="ADAL" clId="{2FEBDCD0-152F-45E6-A493-37E7669F2302}" dt="2025-02-02T22:46:34.081" v="2478" actId="20577"/>
          <ac:spMkLst>
            <pc:docMk/>
            <pc:sldMk cId="2896742364" sldId="265"/>
            <ac:spMk id="3" creationId="{12232C84-DBD6-CE13-9F66-DD01D10D73A1}"/>
          </ac:spMkLst>
        </pc:spChg>
        <pc:spChg chg="mod">
          <ac:chgData name="Leslie Bunge" userId="8322d918-4420-4dd6-8c23-50588dba644d" providerId="ADAL" clId="{2FEBDCD0-152F-45E6-A493-37E7669F2302}" dt="2025-02-03T02:50:01.952" v="11243"/>
          <ac:spMkLst>
            <pc:docMk/>
            <pc:sldMk cId="2896742364" sldId="265"/>
            <ac:spMk id="5" creationId="{17C56F26-275E-132F-CFC3-14EDB5DBEEE6}"/>
          </ac:spMkLst>
        </pc:spChg>
        <pc:spChg chg="mod">
          <ac:chgData name="Leslie Bunge" userId="8322d918-4420-4dd6-8c23-50588dba644d" providerId="ADAL" clId="{2FEBDCD0-152F-45E6-A493-37E7669F2302}" dt="2025-02-03T02:50:01.952" v="11243"/>
          <ac:spMkLst>
            <pc:docMk/>
            <pc:sldMk cId="2896742364" sldId="265"/>
            <ac:spMk id="6" creationId="{10D3D828-E6BF-7BB4-4F1C-09CFF83C5ED5}"/>
          </ac:spMkLst>
        </pc:spChg>
        <pc:grpChg chg="add mod">
          <ac:chgData name="Leslie Bunge" userId="8322d918-4420-4dd6-8c23-50588dba644d" providerId="ADAL" clId="{2FEBDCD0-152F-45E6-A493-37E7669F2302}" dt="2025-02-03T02:50:01.952" v="11243"/>
          <ac:grpSpMkLst>
            <pc:docMk/>
            <pc:sldMk cId="2896742364" sldId="265"/>
            <ac:grpSpMk id="4" creationId="{9D0F095F-DCD6-FB1E-ECE0-4E5D2C4289ED}"/>
          </ac:grpSpMkLst>
        </pc:grpChg>
      </pc:sldChg>
      <pc:sldChg chg="addSp modSp add mod">
        <pc:chgData name="Leslie Bunge" userId="8322d918-4420-4dd6-8c23-50588dba644d" providerId="ADAL" clId="{2FEBDCD0-152F-45E6-A493-37E7669F2302}" dt="2025-02-03T02:50:03.078" v="11244"/>
        <pc:sldMkLst>
          <pc:docMk/>
          <pc:sldMk cId="446834585" sldId="266"/>
        </pc:sldMkLst>
        <pc:spChg chg="mod">
          <ac:chgData name="Leslie Bunge" userId="8322d918-4420-4dd6-8c23-50588dba644d" providerId="ADAL" clId="{2FEBDCD0-152F-45E6-A493-37E7669F2302}" dt="2025-02-02T22:47:27.879" v="2601" actId="122"/>
          <ac:spMkLst>
            <pc:docMk/>
            <pc:sldMk cId="446834585" sldId="266"/>
            <ac:spMk id="3" creationId="{0D6B5CC5-BC31-0B10-07CE-273D64DA6BC2}"/>
          </ac:spMkLst>
        </pc:spChg>
        <pc:spChg chg="mod">
          <ac:chgData name="Leslie Bunge" userId="8322d918-4420-4dd6-8c23-50588dba644d" providerId="ADAL" clId="{2FEBDCD0-152F-45E6-A493-37E7669F2302}" dt="2025-02-03T02:50:03.078" v="11244"/>
          <ac:spMkLst>
            <pc:docMk/>
            <pc:sldMk cId="446834585" sldId="266"/>
            <ac:spMk id="5" creationId="{E10A05EB-4CFE-6B6B-0C9E-D5AD126E25F1}"/>
          </ac:spMkLst>
        </pc:spChg>
        <pc:spChg chg="mod">
          <ac:chgData name="Leslie Bunge" userId="8322d918-4420-4dd6-8c23-50588dba644d" providerId="ADAL" clId="{2FEBDCD0-152F-45E6-A493-37E7669F2302}" dt="2025-02-03T02:50:03.078" v="11244"/>
          <ac:spMkLst>
            <pc:docMk/>
            <pc:sldMk cId="446834585" sldId="266"/>
            <ac:spMk id="6" creationId="{1731B5BA-CCCE-84FA-9E51-351CD0F5B8BD}"/>
          </ac:spMkLst>
        </pc:spChg>
        <pc:grpChg chg="add mod">
          <ac:chgData name="Leslie Bunge" userId="8322d918-4420-4dd6-8c23-50588dba644d" providerId="ADAL" clId="{2FEBDCD0-152F-45E6-A493-37E7669F2302}" dt="2025-02-03T02:50:03.078" v="11244"/>
          <ac:grpSpMkLst>
            <pc:docMk/>
            <pc:sldMk cId="446834585" sldId="266"/>
            <ac:grpSpMk id="4" creationId="{95ABBE44-6430-DFD8-A4AC-4D807BCBEB31}"/>
          </ac:grpSpMkLst>
        </pc:grpChg>
      </pc:sldChg>
      <pc:sldChg chg="addSp modSp add mod">
        <pc:chgData name="Leslie Bunge" userId="8322d918-4420-4dd6-8c23-50588dba644d" providerId="ADAL" clId="{2FEBDCD0-152F-45E6-A493-37E7669F2302}" dt="2025-02-03T02:50:04.908" v="11245"/>
        <pc:sldMkLst>
          <pc:docMk/>
          <pc:sldMk cId="1668420120" sldId="267"/>
        </pc:sldMkLst>
        <pc:spChg chg="mod">
          <ac:chgData name="Leslie Bunge" userId="8322d918-4420-4dd6-8c23-50588dba644d" providerId="ADAL" clId="{2FEBDCD0-152F-45E6-A493-37E7669F2302}" dt="2025-02-02T22:48:34.746" v="2789" actId="122"/>
          <ac:spMkLst>
            <pc:docMk/>
            <pc:sldMk cId="1668420120" sldId="267"/>
            <ac:spMk id="3" creationId="{1ED99720-AB7D-D2A9-3395-6699D77EEC2F}"/>
          </ac:spMkLst>
        </pc:spChg>
        <pc:spChg chg="mod">
          <ac:chgData name="Leslie Bunge" userId="8322d918-4420-4dd6-8c23-50588dba644d" providerId="ADAL" clId="{2FEBDCD0-152F-45E6-A493-37E7669F2302}" dt="2025-02-03T02:50:04.908" v="11245"/>
          <ac:spMkLst>
            <pc:docMk/>
            <pc:sldMk cId="1668420120" sldId="267"/>
            <ac:spMk id="5" creationId="{454E84CD-07F1-128F-A2BA-668AC41BF2F9}"/>
          </ac:spMkLst>
        </pc:spChg>
        <pc:spChg chg="mod">
          <ac:chgData name="Leslie Bunge" userId="8322d918-4420-4dd6-8c23-50588dba644d" providerId="ADAL" clId="{2FEBDCD0-152F-45E6-A493-37E7669F2302}" dt="2025-02-03T02:50:04.908" v="11245"/>
          <ac:spMkLst>
            <pc:docMk/>
            <pc:sldMk cId="1668420120" sldId="267"/>
            <ac:spMk id="6" creationId="{2632507F-BA07-375C-FBC3-A884B0C5E5C9}"/>
          </ac:spMkLst>
        </pc:spChg>
        <pc:grpChg chg="add mod">
          <ac:chgData name="Leslie Bunge" userId="8322d918-4420-4dd6-8c23-50588dba644d" providerId="ADAL" clId="{2FEBDCD0-152F-45E6-A493-37E7669F2302}" dt="2025-02-03T02:50:04.908" v="11245"/>
          <ac:grpSpMkLst>
            <pc:docMk/>
            <pc:sldMk cId="1668420120" sldId="267"/>
            <ac:grpSpMk id="4" creationId="{87408F73-B628-5C51-C133-E250DB015C1B}"/>
          </ac:grpSpMkLst>
        </pc:grpChg>
      </pc:sldChg>
      <pc:sldChg chg="addSp modSp add mod">
        <pc:chgData name="Leslie Bunge" userId="8322d918-4420-4dd6-8c23-50588dba644d" providerId="ADAL" clId="{2FEBDCD0-152F-45E6-A493-37E7669F2302}" dt="2025-02-03T02:50:07.896" v="11246"/>
        <pc:sldMkLst>
          <pc:docMk/>
          <pc:sldMk cId="378052846" sldId="268"/>
        </pc:sldMkLst>
        <pc:spChg chg="mod">
          <ac:chgData name="Leslie Bunge" userId="8322d918-4420-4dd6-8c23-50588dba644d" providerId="ADAL" clId="{2FEBDCD0-152F-45E6-A493-37E7669F2302}" dt="2025-02-02T22:49:28.655" v="2795" actId="20577"/>
          <ac:spMkLst>
            <pc:docMk/>
            <pc:sldMk cId="378052846" sldId="268"/>
            <ac:spMk id="3" creationId="{714EEDA6-4639-E812-CC7F-D06FB2C2ACFB}"/>
          </ac:spMkLst>
        </pc:spChg>
        <pc:spChg chg="mod">
          <ac:chgData name="Leslie Bunge" userId="8322d918-4420-4dd6-8c23-50588dba644d" providerId="ADAL" clId="{2FEBDCD0-152F-45E6-A493-37E7669F2302}" dt="2025-02-03T02:50:07.896" v="11246"/>
          <ac:spMkLst>
            <pc:docMk/>
            <pc:sldMk cId="378052846" sldId="268"/>
            <ac:spMk id="5" creationId="{6C8D73CA-348A-1275-CFC4-3FC02946FD5A}"/>
          </ac:spMkLst>
        </pc:spChg>
        <pc:spChg chg="mod">
          <ac:chgData name="Leslie Bunge" userId="8322d918-4420-4dd6-8c23-50588dba644d" providerId="ADAL" clId="{2FEBDCD0-152F-45E6-A493-37E7669F2302}" dt="2025-02-03T02:50:07.896" v="11246"/>
          <ac:spMkLst>
            <pc:docMk/>
            <pc:sldMk cId="378052846" sldId="268"/>
            <ac:spMk id="6" creationId="{C889F35C-7F2F-16A1-1592-C47F41AAA895}"/>
          </ac:spMkLst>
        </pc:spChg>
        <pc:grpChg chg="add mod">
          <ac:chgData name="Leslie Bunge" userId="8322d918-4420-4dd6-8c23-50588dba644d" providerId="ADAL" clId="{2FEBDCD0-152F-45E6-A493-37E7669F2302}" dt="2025-02-03T02:50:07.896" v="11246"/>
          <ac:grpSpMkLst>
            <pc:docMk/>
            <pc:sldMk cId="378052846" sldId="268"/>
            <ac:grpSpMk id="4" creationId="{C9AB66AD-3BEF-6412-06F1-A0A4F88823F9}"/>
          </ac:grpSpMkLst>
        </pc:grpChg>
      </pc:sldChg>
      <pc:sldChg chg="addSp modSp add mod">
        <pc:chgData name="Leslie Bunge" userId="8322d918-4420-4dd6-8c23-50588dba644d" providerId="ADAL" clId="{2FEBDCD0-152F-45E6-A493-37E7669F2302}" dt="2025-02-03T02:50:11.344" v="11247"/>
        <pc:sldMkLst>
          <pc:docMk/>
          <pc:sldMk cId="1233900649" sldId="269"/>
        </pc:sldMkLst>
        <pc:spChg chg="mod">
          <ac:chgData name="Leslie Bunge" userId="8322d918-4420-4dd6-8c23-50588dba644d" providerId="ADAL" clId="{2FEBDCD0-152F-45E6-A493-37E7669F2302}" dt="2025-02-02T22:55:02.490" v="3776" actId="20577"/>
          <ac:spMkLst>
            <pc:docMk/>
            <pc:sldMk cId="1233900649" sldId="269"/>
            <ac:spMk id="3" creationId="{38661FF3-E5CC-16AA-8AF3-BB849D7DDE77}"/>
          </ac:spMkLst>
        </pc:spChg>
        <pc:spChg chg="mod">
          <ac:chgData name="Leslie Bunge" userId="8322d918-4420-4dd6-8c23-50588dba644d" providerId="ADAL" clId="{2FEBDCD0-152F-45E6-A493-37E7669F2302}" dt="2025-02-03T02:50:11.344" v="11247"/>
          <ac:spMkLst>
            <pc:docMk/>
            <pc:sldMk cId="1233900649" sldId="269"/>
            <ac:spMk id="5" creationId="{FEE19997-0462-EB7D-6E68-93A74EFF4AA1}"/>
          </ac:spMkLst>
        </pc:spChg>
        <pc:spChg chg="mod">
          <ac:chgData name="Leslie Bunge" userId="8322d918-4420-4dd6-8c23-50588dba644d" providerId="ADAL" clId="{2FEBDCD0-152F-45E6-A493-37E7669F2302}" dt="2025-02-03T02:50:11.344" v="11247"/>
          <ac:spMkLst>
            <pc:docMk/>
            <pc:sldMk cId="1233900649" sldId="269"/>
            <ac:spMk id="6" creationId="{B92A2F17-EDEE-69BD-0A26-047D8E29B3E4}"/>
          </ac:spMkLst>
        </pc:spChg>
        <pc:grpChg chg="add mod">
          <ac:chgData name="Leslie Bunge" userId="8322d918-4420-4dd6-8c23-50588dba644d" providerId="ADAL" clId="{2FEBDCD0-152F-45E6-A493-37E7669F2302}" dt="2025-02-03T02:50:11.344" v="11247"/>
          <ac:grpSpMkLst>
            <pc:docMk/>
            <pc:sldMk cId="1233900649" sldId="269"/>
            <ac:grpSpMk id="4" creationId="{615BCDD7-2CCD-3F41-C571-2D88C6B0C477}"/>
          </ac:grpSpMkLst>
        </pc:grpChg>
      </pc:sldChg>
      <pc:sldChg chg="addSp modSp add mod">
        <pc:chgData name="Leslie Bunge" userId="8322d918-4420-4dd6-8c23-50588dba644d" providerId="ADAL" clId="{2FEBDCD0-152F-45E6-A493-37E7669F2302}" dt="2025-02-03T02:50:13.129" v="11248"/>
        <pc:sldMkLst>
          <pc:docMk/>
          <pc:sldMk cId="208221094" sldId="270"/>
        </pc:sldMkLst>
        <pc:spChg chg="mod">
          <ac:chgData name="Leslie Bunge" userId="8322d918-4420-4dd6-8c23-50588dba644d" providerId="ADAL" clId="{2FEBDCD0-152F-45E6-A493-37E7669F2302}" dt="2025-02-02T22:54:57.402" v="3774" actId="20577"/>
          <ac:spMkLst>
            <pc:docMk/>
            <pc:sldMk cId="208221094" sldId="270"/>
            <ac:spMk id="3" creationId="{157C963B-BE1C-F266-2ED6-6118D57FB741}"/>
          </ac:spMkLst>
        </pc:spChg>
        <pc:spChg chg="mod">
          <ac:chgData name="Leslie Bunge" userId="8322d918-4420-4dd6-8c23-50588dba644d" providerId="ADAL" clId="{2FEBDCD0-152F-45E6-A493-37E7669F2302}" dt="2025-02-03T02:50:13.129" v="11248"/>
          <ac:spMkLst>
            <pc:docMk/>
            <pc:sldMk cId="208221094" sldId="270"/>
            <ac:spMk id="5" creationId="{C8B01C36-9EA9-EA38-1C55-812AB52E69CC}"/>
          </ac:spMkLst>
        </pc:spChg>
        <pc:spChg chg="mod">
          <ac:chgData name="Leslie Bunge" userId="8322d918-4420-4dd6-8c23-50588dba644d" providerId="ADAL" clId="{2FEBDCD0-152F-45E6-A493-37E7669F2302}" dt="2025-02-03T02:50:13.129" v="11248"/>
          <ac:spMkLst>
            <pc:docMk/>
            <pc:sldMk cId="208221094" sldId="270"/>
            <ac:spMk id="6" creationId="{35450BE7-1686-ED4A-9CFA-75E7A1388FA2}"/>
          </ac:spMkLst>
        </pc:spChg>
        <pc:grpChg chg="add mod">
          <ac:chgData name="Leslie Bunge" userId="8322d918-4420-4dd6-8c23-50588dba644d" providerId="ADAL" clId="{2FEBDCD0-152F-45E6-A493-37E7669F2302}" dt="2025-02-03T02:50:13.129" v="11248"/>
          <ac:grpSpMkLst>
            <pc:docMk/>
            <pc:sldMk cId="208221094" sldId="270"/>
            <ac:grpSpMk id="4" creationId="{DA9672AC-91FD-E1EF-D63C-5FF07CCBF154}"/>
          </ac:grpSpMkLst>
        </pc:grpChg>
      </pc:sldChg>
      <pc:sldChg chg="addSp modSp add mod">
        <pc:chgData name="Leslie Bunge" userId="8322d918-4420-4dd6-8c23-50588dba644d" providerId="ADAL" clId="{2FEBDCD0-152F-45E6-A493-37E7669F2302}" dt="2025-02-03T02:50:14.862" v="11249"/>
        <pc:sldMkLst>
          <pc:docMk/>
          <pc:sldMk cId="1332140196" sldId="271"/>
        </pc:sldMkLst>
        <pc:spChg chg="mod">
          <ac:chgData name="Leslie Bunge" userId="8322d918-4420-4dd6-8c23-50588dba644d" providerId="ADAL" clId="{2FEBDCD0-152F-45E6-A493-37E7669F2302}" dt="2025-02-02T22:54:48.199" v="3773" actId="20577"/>
          <ac:spMkLst>
            <pc:docMk/>
            <pc:sldMk cId="1332140196" sldId="271"/>
            <ac:spMk id="3" creationId="{11A3CFF6-9597-A452-CE4B-BBE537C83D85}"/>
          </ac:spMkLst>
        </pc:spChg>
        <pc:spChg chg="mod">
          <ac:chgData name="Leslie Bunge" userId="8322d918-4420-4dd6-8c23-50588dba644d" providerId="ADAL" clId="{2FEBDCD0-152F-45E6-A493-37E7669F2302}" dt="2025-02-03T02:50:14.862" v="11249"/>
          <ac:spMkLst>
            <pc:docMk/>
            <pc:sldMk cId="1332140196" sldId="271"/>
            <ac:spMk id="5" creationId="{66682A80-10FF-E33E-59E7-7153A114B60F}"/>
          </ac:spMkLst>
        </pc:spChg>
        <pc:spChg chg="mod">
          <ac:chgData name="Leslie Bunge" userId="8322d918-4420-4dd6-8c23-50588dba644d" providerId="ADAL" clId="{2FEBDCD0-152F-45E6-A493-37E7669F2302}" dt="2025-02-03T02:50:14.862" v="11249"/>
          <ac:spMkLst>
            <pc:docMk/>
            <pc:sldMk cId="1332140196" sldId="271"/>
            <ac:spMk id="6" creationId="{B8577C8F-C507-2062-2B9E-2DB7D0A95548}"/>
          </ac:spMkLst>
        </pc:spChg>
        <pc:grpChg chg="add mod">
          <ac:chgData name="Leslie Bunge" userId="8322d918-4420-4dd6-8c23-50588dba644d" providerId="ADAL" clId="{2FEBDCD0-152F-45E6-A493-37E7669F2302}" dt="2025-02-03T02:50:14.862" v="11249"/>
          <ac:grpSpMkLst>
            <pc:docMk/>
            <pc:sldMk cId="1332140196" sldId="271"/>
            <ac:grpSpMk id="4" creationId="{27D9C46E-38B9-5281-C478-D36088AD9A58}"/>
          </ac:grpSpMkLst>
        </pc:grpChg>
      </pc:sldChg>
      <pc:sldChg chg="addSp modSp add mod">
        <pc:chgData name="Leslie Bunge" userId="8322d918-4420-4dd6-8c23-50588dba644d" providerId="ADAL" clId="{2FEBDCD0-152F-45E6-A493-37E7669F2302}" dt="2025-02-03T02:50:17.715" v="11250"/>
        <pc:sldMkLst>
          <pc:docMk/>
          <pc:sldMk cId="2117409443" sldId="272"/>
        </pc:sldMkLst>
        <pc:spChg chg="mod">
          <ac:chgData name="Leslie Bunge" userId="8322d918-4420-4dd6-8c23-50588dba644d" providerId="ADAL" clId="{2FEBDCD0-152F-45E6-A493-37E7669F2302}" dt="2025-02-02T22:54:44.140" v="3771" actId="20577"/>
          <ac:spMkLst>
            <pc:docMk/>
            <pc:sldMk cId="2117409443" sldId="272"/>
            <ac:spMk id="3" creationId="{E67041AB-3960-4BE2-1D2E-59F019ACB866}"/>
          </ac:spMkLst>
        </pc:spChg>
        <pc:spChg chg="mod">
          <ac:chgData name="Leslie Bunge" userId="8322d918-4420-4dd6-8c23-50588dba644d" providerId="ADAL" clId="{2FEBDCD0-152F-45E6-A493-37E7669F2302}" dt="2025-02-03T02:50:17.715" v="11250"/>
          <ac:spMkLst>
            <pc:docMk/>
            <pc:sldMk cId="2117409443" sldId="272"/>
            <ac:spMk id="5" creationId="{E2A47D7B-19AF-3166-62C6-7D19506A8C50}"/>
          </ac:spMkLst>
        </pc:spChg>
        <pc:spChg chg="mod">
          <ac:chgData name="Leslie Bunge" userId="8322d918-4420-4dd6-8c23-50588dba644d" providerId="ADAL" clId="{2FEBDCD0-152F-45E6-A493-37E7669F2302}" dt="2025-02-03T02:50:17.715" v="11250"/>
          <ac:spMkLst>
            <pc:docMk/>
            <pc:sldMk cId="2117409443" sldId="272"/>
            <ac:spMk id="6" creationId="{BEF6A594-06E9-4F08-98DB-22F2B5CB8F00}"/>
          </ac:spMkLst>
        </pc:spChg>
        <pc:grpChg chg="add mod">
          <ac:chgData name="Leslie Bunge" userId="8322d918-4420-4dd6-8c23-50588dba644d" providerId="ADAL" clId="{2FEBDCD0-152F-45E6-A493-37E7669F2302}" dt="2025-02-03T02:50:17.715" v="11250"/>
          <ac:grpSpMkLst>
            <pc:docMk/>
            <pc:sldMk cId="2117409443" sldId="272"/>
            <ac:grpSpMk id="4" creationId="{74A9F30F-671B-AE9F-1228-82F16EBC5DAB}"/>
          </ac:grpSpMkLst>
        </pc:grpChg>
      </pc:sldChg>
      <pc:sldChg chg="addSp modSp add mod">
        <pc:chgData name="Leslie Bunge" userId="8322d918-4420-4dd6-8c23-50588dba644d" providerId="ADAL" clId="{2FEBDCD0-152F-45E6-A493-37E7669F2302}" dt="2025-02-03T02:50:19.590" v="11251"/>
        <pc:sldMkLst>
          <pc:docMk/>
          <pc:sldMk cId="3417742666" sldId="273"/>
        </pc:sldMkLst>
        <pc:spChg chg="mod">
          <ac:chgData name="Leslie Bunge" userId="8322d918-4420-4dd6-8c23-50588dba644d" providerId="ADAL" clId="{2FEBDCD0-152F-45E6-A493-37E7669F2302}" dt="2025-02-02T22:54:39.154" v="3770" actId="20577"/>
          <ac:spMkLst>
            <pc:docMk/>
            <pc:sldMk cId="3417742666" sldId="273"/>
            <ac:spMk id="3" creationId="{FE2B1CC0-6673-6465-B348-7C719623C0B0}"/>
          </ac:spMkLst>
        </pc:spChg>
        <pc:spChg chg="mod">
          <ac:chgData name="Leslie Bunge" userId="8322d918-4420-4dd6-8c23-50588dba644d" providerId="ADAL" clId="{2FEBDCD0-152F-45E6-A493-37E7669F2302}" dt="2025-02-03T02:50:19.590" v="11251"/>
          <ac:spMkLst>
            <pc:docMk/>
            <pc:sldMk cId="3417742666" sldId="273"/>
            <ac:spMk id="5" creationId="{92E2CBB9-B93C-04EE-2A2F-77C6B07B4D0D}"/>
          </ac:spMkLst>
        </pc:spChg>
        <pc:spChg chg="mod">
          <ac:chgData name="Leslie Bunge" userId="8322d918-4420-4dd6-8c23-50588dba644d" providerId="ADAL" clId="{2FEBDCD0-152F-45E6-A493-37E7669F2302}" dt="2025-02-03T02:50:19.590" v="11251"/>
          <ac:spMkLst>
            <pc:docMk/>
            <pc:sldMk cId="3417742666" sldId="273"/>
            <ac:spMk id="6" creationId="{73AD0AD5-04C1-0D75-E277-95063DF86F5B}"/>
          </ac:spMkLst>
        </pc:spChg>
        <pc:grpChg chg="add mod">
          <ac:chgData name="Leslie Bunge" userId="8322d918-4420-4dd6-8c23-50588dba644d" providerId="ADAL" clId="{2FEBDCD0-152F-45E6-A493-37E7669F2302}" dt="2025-02-03T02:50:19.590" v="11251"/>
          <ac:grpSpMkLst>
            <pc:docMk/>
            <pc:sldMk cId="3417742666" sldId="273"/>
            <ac:grpSpMk id="4" creationId="{F7E9AA72-B7B7-6A70-3EAB-F1815F2EA2C8}"/>
          </ac:grpSpMkLst>
        </pc:grpChg>
      </pc:sldChg>
      <pc:sldChg chg="addSp modSp add mod">
        <pc:chgData name="Leslie Bunge" userId="8322d918-4420-4dd6-8c23-50588dba644d" providerId="ADAL" clId="{2FEBDCD0-152F-45E6-A493-37E7669F2302}" dt="2025-02-03T02:50:21.799" v="11252"/>
        <pc:sldMkLst>
          <pc:docMk/>
          <pc:sldMk cId="2717581561" sldId="274"/>
        </pc:sldMkLst>
        <pc:spChg chg="mod">
          <ac:chgData name="Leslie Bunge" userId="8322d918-4420-4dd6-8c23-50588dba644d" providerId="ADAL" clId="{2FEBDCD0-152F-45E6-A493-37E7669F2302}" dt="2025-02-02T22:56:17.448" v="4002" actId="122"/>
          <ac:spMkLst>
            <pc:docMk/>
            <pc:sldMk cId="2717581561" sldId="274"/>
            <ac:spMk id="3" creationId="{B824127E-7463-01AF-D38A-3BFA50730C37}"/>
          </ac:spMkLst>
        </pc:spChg>
        <pc:spChg chg="mod">
          <ac:chgData name="Leslie Bunge" userId="8322d918-4420-4dd6-8c23-50588dba644d" providerId="ADAL" clId="{2FEBDCD0-152F-45E6-A493-37E7669F2302}" dt="2025-02-03T02:50:21.799" v="11252"/>
          <ac:spMkLst>
            <pc:docMk/>
            <pc:sldMk cId="2717581561" sldId="274"/>
            <ac:spMk id="5" creationId="{FFE49433-ABAE-06BF-6B8A-6FD711F24AC9}"/>
          </ac:spMkLst>
        </pc:spChg>
        <pc:spChg chg="mod">
          <ac:chgData name="Leslie Bunge" userId="8322d918-4420-4dd6-8c23-50588dba644d" providerId="ADAL" clId="{2FEBDCD0-152F-45E6-A493-37E7669F2302}" dt="2025-02-03T02:50:21.799" v="11252"/>
          <ac:spMkLst>
            <pc:docMk/>
            <pc:sldMk cId="2717581561" sldId="274"/>
            <ac:spMk id="6" creationId="{A4F12DBF-EFE1-FA7E-12C0-C52921BFDF07}"/>
          </ac:spMkLst>
        </pc:spChg>
        <pc:grpChg chg="add mod">
          <ac:chgData name="Leslie Bunge" userId="8322d918-4420-4dd6-8c23-50588dba644d" providerId="ADAL" clId="{2FEBDCD0-152F-45E6-A493-37E7669F2302}" dt="2025-02-03T02:50:21.799" v="11252"/>
          <ac:grpSpMkLst>
            <pc:docMk/>
            <pc:sldMk cId="2717581561" sldId="274"/>
            <ac:grpSpMk id="4" creationId="{75A290B8-1061-E5A2-049B-D6B12A2D6F20}"/>
          </ac:grpSpMkLst>
        </pc:grpChg>
      </pc:sldChg>
      <pc:sldChg chg="addSp modSp add mod">
        <pc:chgData name="Leslie Bunge" userId="8322d918-4420-4dd6-8c23-50588dba644d" providerId="ADAL" clId="{2FEBDCD0-152F-45E6-A493-37E7669F2302}" dt="2025-02-03T02:50:37.055" v="11278" actId="1035"/>
        <pc:sldMkLst>
          <pc:docMk/>
          <pc:sldMk cId="2007671712" sldId="275"/>
        </pc:sldMkLst>
        <pc:spChg chg="mod">
          <ac:chgData name="Leslie Bunge" userId="8322d918-4420-4dd6-8c23-50588dba644d" providerId="ADAL" clId="{2FEBDCD0-152F-45E6-A493-37E7669F2302}" dt="2025-02-03T02:50:37.055" v="11278" actId="1035"/>
          <ac:spMkLst>
            <pc:docMk/>
            <pc:sldMk cId="2007671712" sldId="275"/>
            <ac:spMk id="3" creationId="{F56DC699-D4C8-0B01-4F80-A38F40AE27AC}"/>
          </ac:spMkLst>
        </pc:spChg>
        <pc:spChg chg="mod">
          <ac:chgData name="Leslie Bunge" userId="8322d918-4420-4dd6-8c23-50588dba644d" providerId="ADAL" clId="{2FEBDCD0-152F-45E6-A493-37E7669F2302}" dt="2025-02-03T02:50:23.673" v="11253"/>
          <ac:spMkLst>
            <pc:docMk/>
            <pc:sldMk cId="2007671712" sldId="275"/>
            <ac:spMk id="5" creationId="{25ABAA7C-64A0-5565-5D97-A7812232DEF2}"/>
          </ac:spMkLst>
        </pc:spChg>
        <pc:spChg chg="mod">
          <ac:chgData name="Leslie Bunge" userId="8322d918-4420-4dd6-8c23-50588dba644d" providerId="ADAL" clId="{2FEBDCD0-152F-45E6-A493-37E7669F2302}" dt="2025-02-03T02:50:23.673" v="11253"/>
          <ac:spMkLst>
            <pc:docMk/>
            <pc:sldMk cId="2007671712" sldId="275"/>
            <ac:spMk id="6" creationId="{80B65CF9-2927-B335-C11C-CB53A2C233CA}"/>
          </ac:spMkLst>
        </pc:spChg>
        <pc:grpChg chg="add mod">
          <ac:chgData name="Leslie Bunge" userId="8322d918-4420-4dd6-8c23-50588dba644d" providerId="ADAL" clId="{2FEBDCD0-152F-45E6-A493-37E7669F2302}" dt="2025-02-03T02:50:23.673" v="11253"/>
          <ac:grpSpMkLst>
            <pc:docMk/>
            <pc:sldMk cId="2007671712" sldId="275"/>
            <ac:grpSpMk id="4" creationId="{64184836-2501-B79D-5020-340282265037}"/>
          </ac:grpSpMkLst>
        </pc:grpChg>
      </pc:sldChg>
      <pc:sldChg chg="addSp modSp add mod">
        <pc:chgData name="Leslie Bunge" userId="8322d918-4420-4dd6-8c23-50588dba644d" providerId="ADAL" clId="{2FEBDCD0-152F-45E6-A493-37E7669F2302}" dt="2025-02-03T02:50:46.108" v="11279"/>
        <pc:sldMkLst>
          <pc:docMk/>
          <pc:sldMk cId="1600662332" sldId="276"/>
        </pc:sldMkLst>
        <pc:spChg chg="mod">
          <ac:chgData name="Leslie Bunge" userId="8322d918-4420-4dd6-8c23-50588dba644d" providerId="ADAL" clId="{2FEBDCD0-152F-45E6-A493-37E7669F2302}" dt="2025-02-02T22:58:38.742" v="4515" actId="122"/>
          <ac:spMkLst>
            <pc:docMk/>
            <pc:sldMk cId="1600662332" sldId="276"/>
            <ac:spMk id="3" creationId="{DAD6CE20-EBF2-8D5B-5458-99E4D3C6665E}"/>
          </ac:spMkLst>
        </pc:spChg>
        <pc:spChg chg="mod">
          <ac:chgData name="Leslie Bunge" userId="8322d918-4420-4dd6-8c23-50588dba644d" providerId="ADAL" clId="{2FEBDCD0-152F-45E6-A493-37E7669F2302}" dt="2025-02-03T02:50:46.108" v="11279"/>
          <ac:spMkLst>
            <pc:docMk/>
            <pc:sldMk cId="1600662332" sldId="276"/>
            <ac:spMk id="5" creationId="{90E77BBB-979B-A703-0012-92BE6B0F196E}"/>
          </ac:spMkLst>
        </pc:spChg>
        <pc:spChg chg="mod">
          <ac:chgData name="Leslie Bunge" userId="8322d918-4420-4dd6-8c23-50588dba644d" providerId="ADAL" clId="{2FEBDCD0-152F-45E6-A493-37E7669F2302}" dt="2025-02-03T02:50:46.108" v="11279"/>
          <ac:spMkLst>
            <pc:docMk/>
            <pc:sldMk cId="1600662332" sldId="276"/>
            <ac:spMk id="6" creationId="{3927562D-92EC-DC87-F61B-54B3189A99B5}"/>
          </ac:spMkLst>
        </pc:spChg>
        <pc:grpChg chg="add mod">
          <ac:chgData name="Leslie Bunge" userId="8322d918-4420-4dd6-8c23-50588dba644d" providerId="ADAL" clId="{2FEBDCD0-152F-45E6-A493-37E7669F2302}" dt="2025-02-03T02:50:46.108" v="11279"/>
          <ac:grpSpMkLst>
            <pc:docMk/>
            <pc:sldMk cId="1600662332" sldId="276"/>
            <ac:grpSpMk id="4" creationId="{C00F39E5-3898-498B-3B3C-9DDE36D8783F}"/>
          </ac:grpSpMkLst>
        </pc:grpChg>
      </pc:sldChg>
      <pc:sldChg chg="addSp modSp add mod">
        <pc:chgData name="Leslie Bunge" userId="8322d918-4420-4dd6-8c23-50588dba644d" providerId="ADAL" clId="{2FEBDCD0-152F-45E6-A493-37E7669F2302}" dt="2025-02-03T02:50:57.006" v="11304" actId="1035"/>
        <pc:sldMkLst>
          <pc:docMk/>
          <pc:sldMk cId="1697273707" sldId="277"/>
        </pc:sldMkLst>
        <pc:spChg chg="mod">
          <ac:chgData name="Leslie Bunge" userId="8322d918-4420-4dd6-8c23-50588dba644d" providerId="ADAL" clId="{2FEBDCD0-152F-45E6-A493-37E7669F2302}" dt="2025-02-03T02:50:57.006" v="11304" actId="1035"/>
          <ac:spMkLst>
            <pc:docMk/>
            <pc:sldMk cId="1697273707" sldId="277"/>
            <ac:spMk id="3" creationId="{1D631436-C8CE-4E99-04D0-DD69DACBADD5}"/>
          </ac:spMkLst>
        </pc:spChg>
        <pc:spChg chg="mod">
          <ac:chgData name="Leslie Bunge" userId="8322d918-4420-4dd6-8c23-50588dba644d" providerId="ADAL" clId="{2FEBDCD0-152F-45E6-A493-37E7669F2302}" dt="2025-02-03T02:50:49.219" v="11280"/>
          <ac:spMkLst>
            <pc:docMk/>
            <pc:sldMk cId="1697273707" sldId="277"/>
            <ac:spMk id="5" creationId="{3D2D96DD-8249-FBB9-6B6A-AC6001A1684D}"/>
          </ac:spMkLst>
        </pc:spChg>
        <pc:spChg chg="mod">
          <ac:chgData name="Leslie Bunge" userId="8322d918-4420-4dd6-8c23-50588dba644d" providerId="ADAL" clId="{2FEBDCD0-152F-45E6-A493-37E7669F2302}" dt="2025-02-03T02:50:49.219" v="11280"/>
          <ac:spMkLst>
            <pc:docMk/>
            <pc:sldMk cId="1697273707" sldId="277"/>
            <ac:spMk id="6" creationId="{C23B8E49-EDBF-54D1-187E-8E94F288993D}"/>
          </ac:spMkLst>
        </pc:spChg>
        <pc:grpChg chg="add mod">
          <ac:chgData name="Leslie Bunge" userId="8322d918-4420-4dd6-8c23-50588dba644d" providerId="ADAL" clId="{2FEBDCD0-152F-45E6-A493-37E7669F2302}" dt="2025-02-03T02:50:49.219" v="11280"/>
          <ac:grpSpMkLst>
            <pc:docMk/>
            <pc:sldMk cId="1697273707" sldId="277"/>
            <ac:grpSpMk id="4" creationId="{0CBA2019-38D2-1246-E8E3-6084B1872B7D}"/>
          </ac:grpSpMkLst>
        </pc:grpChg>
      </pc:sldChg>
      <pc:sldChg chg="addSp modSp add mod">
        <pc:chgData name="Leslie Bunge" userId="8322d918-4420-4dd6-8c23-50588dba644d" providerId="ADAL" clId="{2FEBDCD0-152F-45E6-A493-37E7669F2302}" dt="2025-02-03T02:51:13.351" v="11342" actId="1035"/>
        <pc:sldMkLst>
          <pc:docMk/>
          <pc:sldMk cId="915734183" sldId="278"/>
        </pc:sldMkLst>
        <pc:spChg chg="mod">
          <ac:chgData name="Leslie Bunge" userId="8322d918-4420-4dd6-8c23-50588dba644d" providerId="ADAL" clId="{2FEBDCD0-152F-45E6-A493-37E7669F2302}" dt="2025-02-03T02:51:13.351" v="11342" actId="1035"/>
          <ac:spMkLst>
            <pc:docMk/>
            <pc:sldMk cId="915734183" sldId="278"/>
            <ac:spMk id="3" creationId="{FF9E430E-46C5-0DAE-C699-B9AC1D8F708F}"/>
          </ac:spMkLst>
        </pc:spChg>
        <pc:spChg chg="mod">
          <ac:chgData name="Leslie Bunge" userId="8322d918-4420-4dd6-8c23-50588dba644d" providerId="ADAL" clId="{2FEBDCD0-152F-45E6-A493-37E7669F2302}" dt="2025-02-03T02:51:04.018" v="11305"/>
          <ac:spMkLst>
            <pc:docMk/>
            <pc:sldMk cId="915734183" sldId="278"/>
            <ac:spMk id="5" creationId="{8B66032D-AFA6-622A-B1E5-ABD132FE95BF}"/>
          </ac:spMkLst>
        </pc:spChg>
        <pc:spChg chg="mod">
          <ac:chgData name="Leslie Bunge" userId="8322d918-4420-4dd6-8c23-50588dba644d" providerId="ADAL" clId="{2FEBDCD0-152F-45E6-A493-37E7669F2302}" dt="2025-02-03T02:51:04.018" v="11305"/>
          <ac:spMkLst>
            <pc:docMk/>
            <pc:sldMk cId="915734183" sldId="278"/>
            <ac:spMk id="6" creationId="{BD9DDB4F-1682-F6C6-ACCF-4051417C14A2}"/>
          </ac:spMkLst>
        </pc:spChg>
        <pc:grpChg chg="add mod">
          <ac:chgData name="Leslie Bunge" userId="8322d918-4420-4dd6-8c23-50588dba644d" providerId="ADAL" clId="{2FEBDCD0-152F-45E6-A493-37E7669F2302}" dt="2025-02-03T02:51:04.018" v="11305"/>
          <ac:grpSpMkLst>
            <pc:docMk/>
            <pc:sldMk cId="915734183" sldId="278"/>
            <ac:grpSpMk id="4" creationId="{2BA3202B-7545-993D-891E-9283F81CF037}"/>
          </ac:grpSpMkLst>
        </pc:grpChg>
      </pc:sldChg>
      <pc:sldChg chg="addSp modSp add mod">
        <pc:chgData name="Leslie Bunge" userId="8322d918-4420-4dd6-8c23-50588dba644d" providerId="ADAL" clId="{2FEBDCD0-152F-45E6-A493-37E7669F2302}" dt="2025-02-03T02:51:21.905" v="11344" actId="14100"/>
        <pc:sldMkLst>
          <pc:docMk/>
          <pc:sldMk cId="1143396602" sldId="279"/>
        </pc:sldMkLst>
        <pc:spChg chg="mod">
          <ac:chgData name="Leslie Bunge" userId="8322d918-4420-4dd6-8c23-50588dba644d" providerId="ADAL" clId="{2FEBDCD0-152F-45E6-A493-37E7669F2302}" dt="2025-02-03T02:51:21.905" v="11344" actId="14100"/>
          <ac:spMkLst>
            <pc:docMk/>
            <pc:sldMk cId="1143396602" sldId="279"/>
            <ac:spMk id="3" creationId="{26170BE6-7635-18CB-B4FD-88BB9685BC26}"/>
          </ac:spMkLst>
        </pc:spChg>
        <pc:spChg chg="mod">
          <ac:chgData name="Leslie Bunge" userId="8322d918-4420-4dd6-8c23-50588dba644d" providerId="ADAL" clId="{2FEBDCD0-152F-45E6-A493-37E7669F2302}" dt="2025-02-03T02:51:16.859" v="11343"/>
          <ac:spMkLst>
            <pc:docMk/>
            <pc:sldMk cId="1143396602" sldId="279"/>
            <ac:spMk id="5" creationId="{D41973B0-4D24-D774-93FA-6C9046171C42}"/>
          </ac:spMkLst>
        </pc:spChg>
        <pc:spChg chg="mod">
          <ac:chgData name="Leslie Bunge" userId="8322d918-4420-4dd6-8c23-50588dba644d" providerId="ADAL" clId="{2FEBDCD0-152F-45E6-A493-37E7669F2302}" dt="2025-02-03T02:51:16.859" v="11343"/>
          <ac:spMkLst>
            <pc:docMk/>
            <pc:sldMk cId="1143396602" sldId="279"/>
            <ac:spMk id="6" creationId="{4021874E-A110-FD87-A51E-1A7B271CF58A}"/>
          </ac:spMkLst>
        </pc:spChg>
        <pc:grpChg chg="add mod">
          <ac:chgData name="Leslie Bunge" userId="8322d918-4420-4dd6-8c23-50588dba644d" providerId="ADAL" clId="{2FEBDCD0-152F-45E6-A493-37E7669F2302}" dt="2025-02-03T02:51:16.859" v="11343"/>
          <ac:grpSpMkLst>
            <pc:docMk/>
            <pc:sldMk cId="1143396602" sldId="279"/>
            <ac:grpSpMk id="4" creationId="{22103C0C-4007-4FED-0CB5-F41E913A3FEE}"/>
          </ac:grpSpMkLst>
        </pc:grpChg>
      </pc:sldChg>
      <pc:sldChg chg="addSp modSp add mod">
        <pc:chgData name="Leslie Bunge" userId="8322d918-4420-4dd6-8c23-50588dba644d" providerId="ADAL" clId="{2FEBDCD0-152F-45E6-A493-37E7669F2302}" dt="2025-02-03T02:51:29.124" v="11345"/>
        <pc:sldMkLst>
          <pc:docMk/>
          <pc:sldMk cId="816170098" sldId="280"/>
        </pc:sldMkLst>
        <pc:spChg chg="mod">
          <ac:chgData name="Leslie Bunge" userId="8322d918-4420-4dd6-8c23-50588dba644d" providerId="ADAL" clId="{2FEBDCD0-152F-45E6-A493-37E7669F2302}" dt="2025-02-02T23:03:09.540" v="5476" actId="122"/>
          <ac:spMkLst>
            <pc:docMk/>
            <pc:sldMk cId="816170098" sldId="280"/>
            <ac:spMk id="3" creationId="{CE059CD3-4439-32DA-937E-88D38E2881C6}"/>
          </ac:spMkLst>
        </pc:spChg>
        <pc:spChg chg="mod">
          <ac:chgData name="Leslie Bunge" userId="8322d918-4420-4dd6-8c23-50588dba644d" providerId="ADAL" clId="{2FEBDCD0-152F-45E6-A493-37E7669F2302}" dt="2025-02-03T02:51:29.124" v="11345"/>
          <ac:spMkLst>
            <pc:docMk/>
            <pc:sldMk cId="816170098" sldId="280"/>
            <ac:spMk id="5" creationId="{4CF3CAC6-9F06-96D5-911A-317F58F54279}"/>
          </ac:spMkLst>
        </pc:spChg>
        <pc:spChg chg="mod">
          <ac:chgData name="Leslie Bunge" userId="8322d918-4420-4dd6-8c23-50588dba644d" providerId="ADAL" clId="{2FEBDCD0-152F-45E6-A493-37E7669F2302}" dt="2025-02-03T02:51:29.124" v="11345"/>
          <ac:spMkLst>
            <pc:docMk/>
            <pc:sldMk cId="816170098" sldId="280"/>
            <ac:spMk id="6" creationId="{507F0CD5-E651-4B2F-8279-5D28AA27BFDF}"/>
          </ac:spMkLst>
        </pc:spChg>
        <pc:grpChg chg="add mod">
          <ac:chgData name="Leslie Bunge" userId="8322d918-4420-4dd6-8c23-50588dba644d" providerId="ADAL" clId="{2FEBDCD0-152F-45E6-A493-37E7669F2302}" dt="2025-02-03T02:51:29.124" v="11345"/>
          <ac:grpSpMkLst>
            <pc:docMk/>
            <pc:sldMk cId="816170098" sldId="280"/>
            <ac:grpSpMk id="4" creationId="{17A4D761-B379-F91A-28AC-505BF370D707}"/>
          </ac:grpSpMkLst>
        </pc:grpChg>
      </pc:sldChg>
      <pc:sldChg chg="addSp modSp add mod">
        <pc:chgData name="Leslie Bunge" userId="8322d918-4420-4dd6-8c23-50588dba644d" providerId="ADAL" clId="{2FEBDCD0-152F-45E6-A493-37E7669F2302}" dt="2025-02-03T02:51:31.052" v="11346"/>
        <pc:sldMkLst>
          <pc:docMk/>
          <pc:sldMk cId="4047804584" sldId="281"/>
        </pc:sldMkLst>
        <pc:spChg chg="mod">
          <ac:chgData name="Leslie Bunge" userId="8322d918-4420-4dd6-8c23-50588dba644d" providerId="ADAL" clId="{2FEBDCD0-152F-45E6-A493-37E7669F2302}" dt="2025-02-02T23:03:57.110" v="5669" actId="122"/>
          <ac:spMkLst>
            <pc:docMk/>
            <pc:sldMk cId="4047804584" sldId="281"/>
            <ac:spMk id="3" creationId="{F1378E70-6A73-02B9-6B43-6092E72AB696}"/>
          </ac:spMkLst>
        </pc:spChg>
        <pc:spChg chg="mod">
          <ac:chgData name="Leslie Bunge" userId="8322d918-4420-4dd6-8c23-50588dba644d" providerId="ADAL" clId="{2FEBDCD0-152F-45E6-A493-37E7669F2302}" dt="2025-02-03T02:51:31.052" v="11346"/>
          <ac:spMkLst>
            <pc:docMk/>
            <pc:sldMk cId="4047804584" sldId="281"/>
            <ac:spMk id="5" creationId="{53567190-6524-5410-1A0C-808DED9ADA50}"/>
          </ac:spMkLst>
        </pc:spChg>
        <pc:spChg chg="mod">
          <ac:chgData name="Leslie Bunge" userId="8322d918-4420-4dd6-8c23-50588dba644d" providerId="ADAL" clId="{2FEBDCD0-152F-45E6-A493-37E7669F2302}" dt="2025-02-03T02:51:31.052" v="11346"/>
          <ac:spMkLst>
            <pc:docMk/>
            <pc:sldMk cId="4047804584" sldId="281"/>
            <ac:spMk id="6" creationId="{8052E692-DA6D-3D5C-CC39-436DE2158084}"/>
          </ac:spMkLst>
        </pc:spChg>
        <pc:grpChg chg="add mod">
          <ac:chgData name="Leslie Bunge" userId="8322d918-4420-4dd6-8c23-50588dba644d" providerId="ADAL" clId="{2FEBDCD0-152F-45E6-A493-37E7669F2302}" dt="2025-02-03T02:51:31.052" v="11346"/>
          <ac:grpSpMkLst>
            <pc:docMk/>
            <pc:sldMk cId="4047804584" sldId="281"/>
            <ac:grpSpMk id="4" creationId="{83E33389-5FC8-873F-320D-9160F43F8638}"/>
          </ac:grpSpMkLst>
        </pc:grpChg>
      </pc:sldChg>
      <pc:sldChg chg="addSp modSp add mod">
        <pc:chgData name="Leslie Bunge" userId="8322d918-4420-4dd6-8c23-50588dba644d" providerId="ADAL" clId="{2FEBDCD0-152F-45E6-A493-37E7669F2302}" dt="2025-02-03T02:51:45.304" v="11382" actId="1035"/>
        <pc:sldMkLst>
          <pc:docMk/>
          <pc:sldMk cId="3883056114" sldId="282"/>
        </pc:sldMkLst>
        <pc:spChg chg="mod">
          <ac:chgData name="Leslie Bunge" userId="8322d918-4420-4dd6-8c23-50588dba644d" providerId="ADAL" clId="{2FEBDCD0-152F-45E6-A493-37E7669F2302}" dt="2025-02-03T02:51:45.304" v="11382" actId="1035"/>
          <ac:spMkLst>
            <pc:docMk/>
            <pc:sldMk cId="3883056114" sldId="282"/>
            <ac:spMk id="3" creationId="{8A247A3E-1546-651B-81F7-81C90C4C3AC0}"/>
          </ac:spMkLst>
        </pc:spChg>
        <pc:spChg chg="mod">
          <ac:chgData name="Leslie Bunge" userId="8322d918-4420-4dd6-8c23-50588dba644d" providerId="ADAL" clId="{2FEBDCD0-152F-45E6-A493-37E7669F2302}" dt="2025-02-03T02:51:33.107" v="11347"/>
          <ac:spMkLst>
            <pc:docMk/>
            <pc:sldMk cId="3883056114" sldId="282"/>
            <ac:spMk id="5" creationId="{F1A12CAF-BBA7-E427-F8C1-33351A06E959}"/>
          </ac:spMkLst>
        </pc:spChg>
        <pc:spChg chg="mod">
          <ac:chgData name="Leslie Bunge" userId="8322d918-4420-4dd6-8c23-50588dba644d" providerId="ADAL" clId="{2FEBDCD0-152F-45E6-A493-37E7669F2302}" dt="2025-02-03T02:51:33.107" v="11347"/>
          <ac:spMkLst>
            <pc:docMk/>
            <pc:sldMk cId="3883056114" sldId="282"/>
            <ac:spMk id="6" creationId="{79F461F7-A47F-AB04-8BA0-77F732177ABD}"/>
          </ac:spMkLst>
        </pc:spChg>
        <pc:grpChg chg="add mod">
          <ac:chgData name="Leslie Bunge" userId="8322d918-4420-4dd6-8c23-50588dba644d" providerId="ADAL" clId="{2FEBDCD0-152F-45E6-A493-37E7669F2302}" dt="2025-02-03T02:51:33.107" v="11347"/>
          <ac:grpSpMkLst>
            <pc:docMk/>
            <pc:sldMk cId="3883056114" sldId="282"/>
            <ac:grpSpMk id="4" creationId="{FA741A4A-7913-095F-5BC2-0A52C771C90E}"/>
          </ac:grpSpMkLst>
        </pc:grpChg>
      </pc:sldChg>
      <pc:sldChg chg="addSp modSp add mod">
        <pc:chgData name="Leslie Bunge" userId="8322d918-4420-4dd6-8c23-50588dba644d" providerId="ADAL" clId="{2FEBDCD0-152F-45E6-A493-37E7669F2302}" dt="2025-02-03T02:51:49.803" v="11383"/>
        <pc:sldMkLst>
          <pc:docMk/>
          <pc:sldMk cId="339331285" sldId="283"/>
        </pc:sldMkLst>
        <pc:spChg chg="mod">
          <ac:chgData name="Leslie Bunge" userId="8322d918-4420-4dd6-8c23-50588dba644d" providerId="ADAL" clId="{2FEBDCD0-152F-45E6-A493-37E7669F2302}" dt="2025-02-02T23:06:17.652" v="6219" actId="122"/>
          <ac:spMkLst>
            <pc:docMk/>
            <pc:sldMk cId="339331285" sldId="283"/>
            <ac:spMk id="3" creationId="{AE09DC87-2FD5-531F-92F3-53CDA8F52C39}"/>
          </ac:spMkLst>
        </pc:spChg>
        <pc:spChg chg="mod">
          <ac:chgData name="Leslie Bunge" userId="8322d918-4420-4dd6-8c23-50588dba644d" providerId="ADAL" clId="{2FEBDCD0-152F-45E6-A493-37E7669F2302}" dt="2025-02-03T02:51:49.803" v="11383"/>
          <ac:spMkLst>
            <pc:docMk/>
            <pc:sldMk cId="339331285" sldId="283"/>
            <ac:spMk id="5" creationId="{E39B9E8A-EFF1-7546-31B3-AD69A10AE952}"/>
          </ac:spMkLst>
        </pc:spChg>
        <pc:spChg chg="mod">
          <ac:chgData name="Leslie Bunge" userId="8322d918-4420-4dd6-8c23-50588dba644d" providerId="ADAL" clId="{2FEBDCD0-152F-45E6-A493-37E7669F2302}" dt="2025-02-03T02:51:49.803" v="11383"/>
          <ac:spMkLst>
            <pc:docMk/>
            <pc:sldMk cId="339331285" sldId="283"/>
            <ac:spMk id="6" creationId="{59FCA694-9682-A362-868B-FDF1346ABA4D}"/>
          </ac:spMkLst>
        </pc:spChg>
        <pc:grpChg chg="add mod">
          <ac:chgData name="Leslie Bunge" userId="8322d918-4420-4dd6-8c23-50588dba644d" providerId="ADAL" clId="{2FEBDCD0-152F-45E6-A493-37E7669F2302}" dt="2025-02-03T02:51:49.803" v="11383"/>
          <ac:grpSpMkLst>
            <pc:docMk/>
            <pc:sldMk cId="339331285" sldId="283"/>
            <ac:grpSpMk id="4" creationId="{46234E33-CF38-C442-9AF7-1BFBEC394B19}"/>
          </ac:grpSpMkLst>
        </pc:grpChg>
      </pc:sldChg>
      <pc:sldChg chg="addSp delSp modSp add mod">
        <pc:chgData name="Leslie Bunge" userId="8322d918-4420-4dd6-8c23-50588dba644d" providerId="ADAL" clId="{2FEBDCD0-152F-45E6-A493-37E7669F2302}" dt="2025-02-03T02:51:52.719" v="11384"/>
        <pc:sldMkLst>
          <pc:docMk/>
          <pc:sldMk cId="472329734" sldId="284"/>
        </pc:sldMkLst>
        <pc:spChg chg="mod">
          <ac:chgData name="Leslie Bunge" userId="8322d918-4420-4dd6-8c23-50588dba644d" providerId="ADAL" clId="{2FEBDCD0-152F-45E6-A493-37E7669F2302}" dt="2025-02-02T23:07:45.436" v="6476" actId="1076"/>
          <ac:spMkLst>
            <pc:docMk/>
            <pc:sldMk cId="472329734" sldId="284"/>
            <ac:spMk id="3" creationId="{2795EF63-2872-8304-FE14-0D6E68F7F88A}"/>
          </ac:spMkLst>
        </pc:spChg>
        <pc:spChg chg="mod">
          <ac:chgData name="Leslie Bunge" userId="8322d918-4420-4dd6-8c23-50588dba644d" providerId="ADAL" clId="{2FEBDCD0-152F-45E6-A493-37E7669F2302}" dt="2025-02-03T02:51:52.719" v="11384"/>
          <ac:spMkLst>
            <pc:docMk/>
            <pc:sldMk cId="472329734" sldId="284"/>
            <ac:spMk id="5" creationId="{60F1A754-D687-6FA0-DD77-A5991B7F6B58}"/>
          </ac:spMkLst>
        </pc:spChg>
        <pc:spChg chg="mod">
          <ac:chgData name="Leslie Bunge" userId="8322d918-4420-4dd6-8c23-50588dba644d" providerId="ADAL" clId="{2FEBDCD0-152F-45E6-A493-37E7669F2302}" dt="2025-02-03T02:51:52.719" v="11384"/>
          <ac:spMkLst>
            <pc:docMk/>
            <pc:sldMk cId="472329734" sldId="284"/>
            <ac:spMk id="6" creationId="{EFA43E00-E734-B564-C868-FBFE13D182F9}"/>
          </ac:spMkLst>
        </pc:spChg>
        <pc:grpChg chg="add mod">
          <ac:chgData name="Leslie Bunge" userId="8322d918-4420-4dd6-8c23-50588dba644d" providerId="ADAL" clId="{2FEBDCD0-152F-45E6-A493-37E7669F2302}" dt="2025-02-03T02:51:52.719" v="11384"/>
          <ac:grpSpMkLst>
            <pc:docMk/>
            <pc:sldMk cId="472329734" sldId="284"/>
            <ac:grpSpMk id="4" creationId="{5EF0AA8D-D2E9-2AA5-FF70-7899ACECC88C}"/>
          </ac:grpSpMkLst>
        </pc:grpChg>
      </pc:sldChg>
      <pc:sldChg chg="addSp modSp add mod">
        <pc:chgData name="Leslie Bunge" userId="8322d918-4420-4dd6-8c23-50588dba644d" providerId="ADAL" clId="{2FEBDCD0-152F-45E6-A493-37E7669F2302}" dt="2025-02-03T02:54:20.293" v="11413"/>
        <pc:sldMkLst>
          <pc:docMk/>
          <pc:sldMk cId="1451858558" sldId="285"/>
        </pc:sldMkLst>
        <pc:spChg chg="mod">
          <ac:chgData name="Leslie Bunge" userId="8322d918-4420-4dd6-8c23-50588dba644d" providerId="ADAL" clId="{2FEBDCD0-152F-45E6-A493-37E7669F2302}" dt="2025-02-03T02:54:20.293" v="11413"/>
          <ac:spMkLst>
            <pc:docMk/>
            <pc:sldMk cId="1451858558" sldId="285"/>
            <ac:spMk id="4" creationId="{0FA1FF6A-AC5C-53D8-C143-06E89B6312B8}"/>
          </ac:spMkLst>
        </pc:spChg>
        <pc:spChg chg="mod">
          <ac:chgData name="Leslie Bunge" userId="8322d918-4420-4dd6-8c23-50588dba644d" providerId="ADAL" clId="{2FEBDCD0-152F-45E6-A493-37E7669F2302}" dt="2025-02-03T02:54:20.293" v="11413"/>
          <ac:spMkLst>
            <pc:docMk/>
            <pc:sldMk cId="1451858558" sldId="285"/>
            <ac:spMk id="5" creationId="{E28E5E3A-9400-82D0-EB98-00C4603D80D3}"/>
          </ac:spMkLst>
        </pc:spChg>
        <pc:spChg chg="mod">
          <ac:chgData name="Leslie Bunge" userId="8322d918-4420-4dd6-8c23-50588dba644d" providerId="ADAL" clId="{2FEBDCD0-152F-45E6-A493-37E7669F2302}" dt="2025-02-02T23:12:38.862" v="6999" actId="122"/>
          <ac:spMkLst>
            <pc:docMk/>
            <pc:sldMk cId="1451858558" sldId="285"/>
            <ac:spMk id="8" creationId="{ADC03F1C-C180-719D-EE8E-1980BEB2D46A}"/>
          </ac:spMkLst>
        </pc:spChg>
        <pc:grpChg chg="add mod">
          <ac:chgData name="Leslie Bunge" userId="8322d918-4420-4dd6-8c23-50588dba644d" providerId="ADAL" clId="{2FEBDCD0-152F-45E6-A493-37E7669F2302}" dt="2025-02-03T02:54:20.293" v="11413"/>
          <ac:grpSpMkLst>
            <pc:docMk/>
            <pc:sldMk cId="1451858558" sldId="285"/>
            <ac:grpSpMk id="3" creationId="{2F33306C-4A3F-A3D7-B1F8-34C28C099D93}"/>
          </ac:grpSpMkLst>
        </pc:grpChg>
      </pc:sldChg>
      <pc:sldChg chg="addSp modSp add mod">
        <pc:chgData name="Leslie Bunge" userId="8322d918-4420-4dd6-8c23-50588dba644d" providerId="ADAL" clId="{2FEBDCD0-152F-45E6-A493-37E7669F2302}" dt="2025-02-03T02:54:22.055" v="11414"/>
        <pc:sldMkLst>
          <pc:docMk/>
          <pc:sldMk cId="2038244742" sldId="286"/>
        </pc:sldMkLst>
        <pc:spChg chg="mod">
          <ac:chgData name="Leslie Bunge" userId="8322d918-4420-4dd6-8c23-50588dba644d" providerId="ADAL" clId="{2FEBDCD0-152F-45E6-A493-37E7669F2302}" dt="2025-02-03T02:54:22.055" v="11414"/>
          <ac:spMkLst>
            <pc:docMk/>
            <pc:sldMk cId="2038244742" sldId="286"/>
            <ac:spMk id="4" creationId="{FB53FD22-D1D5-2218-A7BB-8EFF5E5BB327}"/>
          </ac:spMkLst>
        </pc:spChg>
        <pc:spChg chg="mod">
          <ac:chgData name="Leslie Bunge" userId="8322d918-4420-4dd6-8c23-50588dba644d" providerId="ADAL" clId="{2FEBDCD0-152F-45E6-A493-37E7669F2302}" dt="2025-02-03T02:54:22.055" v="11414"/>
          <ac:spMkLst>
            <pc:docMk/>
            <pc:sldMk cId="2038244742" sldId="286"/>
            <ac:spMk id="5" creationId="{CF9EA078-00D0-A673-240E-3B764E5C6EAC}"/>
          </ac:spMkLst>
        </pc:spChg>
        <pc:spChg chg="mod">
          <ac:chgData name="Leslie Bunge" userId="8322d918-4420-4dd6-8c23-50588dba644d" providerId="ADAL" clId="{2FEBDCD0-152F-45E6-A493-37E7669F2302}" dt="2025-02-02T23:13:35.260" v="7180" actId="14100"/>
          <ac:spMkLst>
            <pc:docMk/>
            <pc:sldMk cId="2038244742" sldId="286"/>
            <ac:spMk id="8" creationId="{37EFC2D1-8340-FAB0-5F3F-4EC841F36986}"/>
          </ac:spMkLst>
        </pc:spChg>
        <pc:grpChg chg="add mod">
          <ac:chgData name="Leslie Bunge" userId="8322d918-4420-4dd6-8c23-50588dba644d" providerId="ADAL" clId="{2FEBDCD0-152F-45E6-A493-37E7669F2302}" dt="2025-02-03T02:54:22.055" v="11414"/>
          <ac:grpSpMkLst>
            <pc:docMk/>
            <pc:sldMk cId="2038244742" sldId="286"/>
            <ac:grpSpMk id="3" creationId="{F757A057-874E-358A-D03A-3F58733CAC1F}"/>
          </ac:grpSpMkLst>
        </pc:grpChg>
      </pc:sldChg>
      <pc:sldChg chg="addSp modSp add mod">
        <pc:chgData name="Leslie Bunge" userId="8322d918-4420-4dd6-8c23-50588dba644d" providerId="ADAL" clId="{2FEBDCD0-152F-45E6-A493-37E7669F2302}" dt="2025-02-03T02:54:24.160" v="11415"/>
        <pc:sldMkLst>
          <pc:docMk/>
          <pc:sldMk cId="2680860766" sldId="287"/>
        </pc:sldMkLst>
        <pc:spChg chg="mod">
          <ac:chgData name="Leslie Bunge" userId="8322d918-4420-4dd6-8c23-50588dba644d" providerId="ADAL" clId="{2FEBDCD0-152F-45E6-A493-37E7669F2302}" dt="2025-02-03T02:54:24.160" v="11415"/>
          <ac:spMkLst>
            <pc:docMk/>
            <pc:sldMk cId="2680860766" sldId="287"/>
            <ac:spMk id="4" creationId="{7595AC56-D415-1DF4-B7A3-BBB879967507}"/>
          </ac:spMkLst>
        </pc:spChg>
        <pc:spChg chg="mod">
          <ac:chgData name="Leslie Bunge" userId="8322d918-4420-4dd6-8c23-50588dba644d" providerId="ADAL" clId="{2FEBDCD0-152F-45E6-A493-37E7669F2302}" dt="2025-02-03T02:54:24.160" v="11415"/>
          <ac:spMkLst>
            <pc:docMk/>
            <pc:sldMk cId="2680860766" sldId="287"/>
            <ac:spMk id="5" creationId="{1951DDD8-6F9D-E0A2-DC75-48011DC1EAD7}"/>
          </ac:spMkLst>
        </pc:spChg>
        <pc:spChg chg="mod">
          <ac:chgData name="Leslie Bunge" userId="8322d918-4420-4dd6-8c23-50588dba644d" providerId="ADAL" clId="{2FEBDCD0-152F-45E6-A493-37E7669F2302}" dt="2025-02-02T23:14:57.581" v="7418" actId="1076"/>
          <ac:spMkLst>
            <pc:docMk/>
            <pc:sldMk cId="2680860766" sldId="287"/>
            <ac:spMk id="8" creationId="{37E51DB3-B576-2301-D59F-90B24C46BA65}"/>
          </ac:spMkLst>
        </pc:spChg>
        <pc:grpChg chg="add mod">
          <ac:chgData name="Leslie Bunge" userId="8322d918-4420-4dd6-8c23-50588dba644d" providerId="ADAL" clId="{2FEBDCD0-152F-45E6-A493-37E7669F2302}" dt="2025-02-03T02:54:24.160" v="11415"/>
          <ac:grpSpMkLst>
            <pc:docMk/>
            <pc:sldMk cId="2680860766" sldId="287"/>
            <ac:grpSpMk id="3" creationId="{46BE6FC8-A970-A7D9-FC55-42FECDFD05E4}"/>
          </ac:grpSpMkLst>
        </pc:grpChg>
      </pc:sldChg>
      <pc:sldChg chg="addSp modSp add mod">
        <pc:chgData name="Leslie Bunge" userId="8322d918-4420-4dd6-8c23-50588dba644d" providerId="ADAL" clId="{2FEBDCD0-152F-45E6-A493-37E7669F2302}" dt="2025-02-03T02:54:32.283" v="11428" actId="14100"/>
        <pc:sldMkLst>
          <pc:docMk/>
          <pc:sldMk cId="2664416536" sldId="288"/>
        </pc:sldMkLst>
        <pc:spChg chg="mod">
          <ac:chgData name="Leslie Bunge" userId="8322d918-4420-4dd6-8c23-50588dba644d" providerId="ADAL" clId="{2FEBDCD0-152F-45E6-A493-37E7669F2302}" dt="2025-02-03T02:54:27.354" v="11416"/>
          <ac:spMkLst>
            <pc:docMk/>
            <pc:sldMk cId="2664416536" sldId="288"/>
            <ac:spMk id="4" creationId="{E9E7D7FC-67E4-8CD6-BE95-7E040B3B2A46}"/>
          </ac:spMkLst>
        </pc:spChg>
        <pc:spChg chg="mod">
          <ac:chgData name="Leslie Bunge" userId="8322d918-4420-4dd6-8c23-50588dba644d" providerId="ADAL" clId="{2FEBDCD0-152F-45E6-A493-37E7669F2302}" dt="2025-02-03T02:54:27.354" v="11416"/>
          <ac:spMkLst>
            <pc:docMk/>
            <pc:sldMk cId="2664416536" sldId="288"/>
            <ac:spMk id="5" creationId="{2997FB6A-D6E0-C589-DBB1-9E672D78A857}"/>
          </ac:spMkLst>
        </pc:spChg>
        <pc:spChg chg="mod">
          <ac:chgData name="Leslie Bunge" userId="8322d918-4420-4dd6-8c23-50588dba644d" providerId="ADAL" clId="{2FEBDCD0-152F-45E6-A493-37E7669F2302}" dt="2025-02-03T02:54:32.283" v="11428" actId="14100"/>
          <ac:spMkLst>
            <pc:docMk/>
            <pc:sldMk cId="2664416536" sldId="288"/>
            <ac:spMk id="8" creationId="{E3B7BE93-485C-8017-FE5F-C813977FB8FC}"/>
          </ac:spMkLst>
        </pc:spChg>
        <pc:grpChg chg="add mod">
          <ac:chgData name="Leslie Bunge" userId="8322d918-4420-4dd6-8c23-50588dba644d" providerId="ADAL" clId="{2FEBDCD0-152F-45E6-A493-37E7669F2302}" dt="2025-02-03T02:54:27.354" v="11416"/>
          <ac:grpSpMkLst>
            <pc:docMk/>
            <pc:sldMk cId="2664416536" sldId="288"/>
            <ac:grpSpMk id="3" creationId="{0A6DDD3B-BFC2-4A9E-FA33-FDEBB5FCBE11}"/>
          </ac:grpSpMkLst>
        </pc:grpChg>
      </pc:sldChg>
      <pc:sldChg chg="addSp modSp add mod">
        <pc:chgData name="Leslie Bunge" userId="8322d918-4420-4dd6-8c23-50588dba644d" providerId="ADAL" clId="{2FEBDCD0-152F-45E6-A493-37E7669F2302}" dt="2025-02-03T02:54:38.251" v="11429"/>
        <pc:sldMkLst>
          <pc:docMk/>
          <pc:sldMk cId="3967609787" sldId="289"/>
        </pc:sldMkLst>
        <pc:spChg chg="mod">
          <ac:chgData name="Leslie Bunge" userId="8322d918-4420-4dd6-8c23-50588dba644d" providerId="ADAL" clId="{2FEBDCD0-152F-45E6-A493-37E7669F2302}" dt="2025-02-03T02:54:38.251" v="11429"/>
          <ac:spMkLst>
            <pc:docMk/>
            <pc:sldMk cId="3967609787" sldId="289"/>
            <ac:spMk id="4" creationId="{DF7BDD64-A2B9-F916-3444-B55FE12154A8}"/>
          </ac:spMkLst>
        </pc:spChg>
        <pc:spChg chg="mod">
          <ac:chgData name="Leslie Bunge" userId="8322d918-4420-4dd6-8c23-50588dba644d" providerId="ADAL" clId="{2FEBDCD0-152F-45E6-A493-37E7669F2302}" dt="2025-02-03T02:54:38.251" v="11429"/>
          <ac:spMkLst>
            <pc:docMk/>
            <pc:sldMk cId="3967609787" sldId="289"/>
            <ac:spMk id="5" creationId="{A31C5A71-89DF-3E38-B8A5-EB6A97DA44E4}"/>
          </ac:spMkLst>
        </pc:spChg>
        <pc:spChg chg="mod">
          <ac:chgData name="Leslie Bunge" userId="8322d918-4420-4dd6-8c23-50588dba644d" providerId="ADAL" clId="{2FEBDCD0-152F-45E6-A493-37E7669F2302}" dt="2025-02-02T23:17:08.745" v="7861" actId="122"/>
          <ac:spMkLst>
            <pc:docMk/>
            <pc:sldMk cId="3967609787" sldId="289"/>
            <ac:spMk id="8" creationId="{DB84FD8E-2632-1F12-75FC-497AC4A22257}"/>
          </ac:spMkLst>
        </pc:spChg>
        <pc:grpChg chg="add mod">
          <ac:chgData name="Leslie Bunge" userId="8322d918-4420-4dd6-8c23-50588dba644d" providerId="ADAL" clId="{2FEBDCD0-152F-45E6-A493-37E7669F2302}" dt="2025-02-03T02:54:38.251" v="11429"/>
          <ac:grpSpMkLst>
            <pc:docMk/>
            <pc:sldMk cId="3967609787" sldId="289"/>
            <ac:grpSpMk id="3" creationId="{4FAE8B26-0111-84CA-8D4E-DFCB65732808}"/>
          </ac:grpSpMkLst>
        </pc:grpChg>
      </pc:sldChg>
      <pc:sldChg chg="addSp modSp add mod">
        <pc:chgData name="Leslie Bunge" userId="8322d918-4420-4dd6-8c23-50588dba644d" providerId="ADAL" clId="{2FEBDCD0-152F-45E6-A493-37E7669F2302}" dt="2025-02-03T02:54:40.300" v="11430"/>
        <pc:sldMkLst>
          <pc:docMk/>
          <pc:sldMk cId="2770350838" sldId="290"/>
        </pc:sldMkLst>
        <pc:spChg chg="mod">
          <ac:chgData name="Leslie Bunge" userId="8322d918-4420-4dd6-8c23-50588dba644d" providerId="ADAL" clId="{2FEBDCD0-152F-45E6-A493-37E7669F2302}" dt="2025-02-03T02:54:40.300" v="11430"/>
          <ac:spMkLst>
            <pc:docMk/>
            <pc:sldMk cId="2770350838" sldId="290"/>
            <ac:spMk id="4" creationId="{D8F856E3-3383-C25C-0327-23365B20FE07}"/>
          </ac:spMkLst>
        </pc:spChg>
        <pc:spChg chg="mod">
          <ac:chgData name="Leslie Bunge" userId="8322d918-4420-4dd6-8c23-50588dba644d" providerId="ADAL" clId="{2FEBDCD0-152F-45E6-A493-37E7669F2302}" dt="2025-02-03T02:54:40.300" v="11430"/>
          <ac:spMkLst>
            <pc:docMk/>
            <pc:sldMk cId="2770350838" sldId="290"/>
            <ac:spMk id="5" creationId="{C71CA366-4628-C516-C041-FF1377F71CB1}"/>
          </ac:spMkLst>
        </pc:spChg>
        <pc:spChg chg="mod">
          <ac:chgData name="Leslie Bunge" userId="8322d918-4420-4dd6-8c23-50588dba644d" providerId="ADAL" clId="{2FEBDCD0-152F-45E6-A493-37E7669F2302}" dt="2025-02-02T23:18:30.152" v="8040" actId="122"/>
          <ac:spMkLst>
            <pc:docMk/>
            <pc:sldMk cId="2770350838" sldId="290"/>
            <ac:spMk id="8" creationId="{A678E3F9-69DC-1A70-C458-13AA4E4B24BA}"/>
          </ac:spMkLst>
        </pc:spChg>
        <pc:grpChg chg="add mod">
          <ac:chgData name="Leslie Bunge" userId="8322d918-4420-4dd6-8c23-50588dba644d" providerId="ADAL" clId="{2FEBDCD0-152F-45E6-A493-37E7669F2302}" dt="2025-02-03T02:54:40.300" v="11430"/>
          <ac:grpSpMkLst>
            <pc:docMk/>
            <pc:sldMk cId="2770350838" sldId="290"/>
            <ac:grpSpMk id="3" creationId="{D41F4250-D577-DBB7-4A5C-23D896C265FC}"/>
          </ac:grpSpMkLst>
        </pc:grpChg>
      </pc:sldChg>
      <pc:sldChg chg="addSp modSp add mod">
        <pc:chgData name="Leslie Bunge" userId="8322d918-4420-4dd6-8c23-50588dba644d" providerId="ADAL" clId="{2FEBDCD0-152F-45E6-A493-37E7669F2302}" dt="2025-02-03T02:54:56.733" v="11465" actId="1035"/>
        <pc:sldMkLst>
          <pc:docMk/>
          <pc:sldMk cId="4215247226" sldId="291"/>
        </pc:sldMkLst>
        <pc:spChg chg="mod">
          <ac:chgData name="Leslie Bunge" userId="8322d918-4420-4dd6-8c23-50588dba644d" providerId="ADAL" clId="{2FEBDCD0-152F-45E6-A493-37E7669F2302}" dt="2025-02-03T02:54:44.894" v="11431"/>
          <ac:spMkLst>
            <pc:docMk/>
            <pc:sldMk cId="4215247226" sldId="291"/>
            <ac:spMk id="4" creationId="{FE76D819-5F57-9A90-2EAA-0BE57428B82B}"/>
          </ac:spMkLst>
        </pc:spChg>
        <pc:spChg chg="mod">
          <ac:chgData name="Leslie Bunge" userId="8322d918-4420-4dd6-8c23-50588dba644d" providerId="ADAL" clId="{2FEBDCD0-152F-45E6-A493-37E7669F2302}" dt="2025-02-03T02:54:44.894" v="11431"/>
          <ac:spMkLst>
            <pc:docMk/>
            <pc:sldMk cId="4215247226" sldId="291"/>
            <ac:spMk id="5" creationId="{13E2C387-4BC1-998A-7611-96B6F61CFF21}"/>
          </ac:spMkLst>
        </pc:spChg>
        <pc:spChg chg="mod">
          <ac:chgData name="Leslie Bunge" userId="8322d918-4420-4dd6-8c23-50588dba644d" providerId="ADAL" clId="{2FEBDCD0-152F-45E6-A493-37E7669F2302}" dt="2025-02-03T02:54:56.733" v="11465" actId="1035"/>
          <ac:spMkLst>
            <pc:docMk/>
            <pc:sldMk cId="4215247226" sldId="291"/>
            <ac:spMk id="8" creationId="{5EC9B49A-E4C4-0C8A-770F-DF3BB014E865}"/>
          </ac:spMkLst>
        </pc:spChg>
        <pc:grpChg chg="add mod">
          <ac:chgData name="Leslie Bunge" userId="8322d918-4420-4dd6-8c23-50588dba644d" providerId="ADAL" clId="{2FEBDCD0-152F-45E6-A493-37E7669F2302}" dt="2025-02-03T02:54:44.894" v="11431"/>
          <ac:grpSpMkLst>
            <pc:docMk/>
            <pc:sldMk cId="4215247226" sldId="291"/>
            <ac:grpSpMk id="3" creationId="{5A4D2CB2-9CAF-668D-BF8E-B3005002ACFF}"/>
          </ac:grpSpMkLst>
        </pc:grpChg>
      </pc:sldChg>
      <pc:sldChg chg="addSp modSp add mod">
        <pc:chgData name="Leslie Bunge" userId="8322d918-4420-4dd6-8c23-50588dba644d" providerId="ADAL" clId="{2FEBDCD0-152F-45E6-A493-37E7669F2302}" dt="2025-02-03T02:55:04.701" v="11466"/>
        <pc:sldMkLst>
          <pc:docMk/>
          <pc:sldMk cId="26853795" sldId="292"/>
        </pc:sldMkLst>
        <pc:spChg chg="mod">
          <ac:chgData name="Leslie Bunge" userId="8322d918-4420-4dd6-8c23-50588dba644d" providerId="ADAL" clId="{2FEBDCD0-152F-45E6-A493-37E7669F2302}" dt="2025-02-03T02:55:04.701" v="11466"/>
          <ac:spMkLst>
            <pc:docMk/>
            <pc:sldMk cId="26853795" sldId="292"/>
            <ac:spMk id="4" creationId="{4E28E165-6352-945C-3088-A6401E6D072A}"/>
          </ac:spMkLst>
        </pc:spChg>
        <pc:spChg chg="mod">
          <ac:chgData name="Leslie Bunge" userId="8322d918-4420-4dd6-8c23-50588dba644d" providerId="ADAL" clId="{2FEBDCD0-152F-45E6-A493-37E7669F2302}" dt="2025-02-03T02:55:04.701" v="11466"/>
          <ac:spMkLst>
            <pc:docMk/>
            <pc:sldMk cId="26853795" sldId="292"/>
            <ac:spMk id="5" creationId="{7EEBE04D-31F2-FFFA-BEF1-FF79FC369DE9}"/>
          </ac:spMkLst>
        </pc:spChg>
        <pc:spChg chg="mod">
          <ac:chgData name="Leslie Bunge" userId="8322d918-4420-4dd6-8c23-50588dba644d" providerId="ADAL" clId="{2FEBDCD0-152F-45E6-A493-37E7669F2302}" dt="2025-02-02T23:21:03.494" v="8563" actId="14100"/>
          <ac:spMkLst>
            <pc:docMk/>
            <pc:sldMk cId="26853795" sldId="292"/>
            <ac:spMk id="8" creationId="{55B90E3B-F571-0434-8567-D4313B58E562}"/>
          </ac:spMkLst>
        </pc:spChg>
        <pc:grpChg chg="add mod">
          <ac:chgData name="Leslie Bunge" userId="8322d918-4420-4dd6-8c23-50588dba644d" providerId="ADAL" clId="{2FEBDCD0-152F-45E6-A493-37E7669F2302}" dt="2025-02-03T02:55:04.701" v="11466"/>
          <ac:grpSpMkLst>
            <pc:docMk/>
            <pc:sldMk cId="26853795" sldId="292"/>
            <ac:grpSpMk id="3" creationId="{3D5E902F-D4FB-B34A-C368-772DE2CAA25B}"/>
          </ac:grpSpMkLst>
        </pc:grpChg>
      </pc:sldChg>
      <pc:sldChg chg="addSp modSp add mod">
        <pc:chgData name="Leslie Bunge" userId="8322d918-4420-4dd6-8c23-50588dba644d" providerId="ADAL" clId="{2FEBDCD0-152F-45E6-A493-37E7669F2302}" dt="2025-02-03T02:55:07.666" v="11467"/>
        <pc:sldMkLst>
          <pc:docMk/>
          <pc:sldMk cId="3349696653" sldId="293"/>
        </pc:sldMkLst>
        <pc:spChg chg="mod">
          <ac:chgData name="Leslie Bunge" userId="8322d918-4420-4dd6-8c23-50588dba644d" providerId="ADAL" clId="{2FEBDCD0-152F-45E6-A493-37E7669F2302}" dt="2025-02-03T02:55:07.666" v="11467"/>
          <ac:spMkLst>
            <pc:docMk/>
            <pc:sldMk cId="3349696653" sldId="293"/>
            <ac:spMk id="4" creationId="{B228D7E1-0202-3BCE-226D-08EC3F9F41F4}"/>
          </ac:spMkLst>
        </pc:spChg>
        <pc:spChg chg="mod">
          <ac:chgData name="Leslie Bunge" userId="8322d918-4420-4dd6-8c23-50588dba644d" providerId="ADAL" clId="{2FEBDCD0-152F-45E6-A493-37E7669F2302}" dt="2025-02-03T02:55:07.666" v="11467"/>
          <ac:spMkLst>
            <pc:docMk/>
            <pc:sldMk cId="3349696653" sldId="293"/>
            <ac:spMk id="5" creationId="{FC0F1920-48C1-59A2-F37A-764FD8F80C4B}"/>
          </ac:spMkLst>
        </pc:spChg>
        <pc:spChg chg="mod">
          <ac:chgData name="Leslie Bunge" userId="8322d918-4420-4dd6-8c23-50588dba644d" providerId="ADAL" clId="{2FEBDCD0-152F-45E6-A493-37E7669F2302}" dt="2025-02-02T23:22:04.004" v="8823" actId="20577"/>
          <ac:spMkLst>
            <pc:docMk/>
            <pc:sldMk cId="3349696653" sldId="293"/>
            <ac:spMk id="8" creationId="{2EB3A637-7B11-E50E-3E81-61B7758D8E64}"/>
          </ac:spMkLst>
        </pc:spChg>
        <pc:grpChg chg="add mod">
          <ac:chgData name="Leslie Bunge" userId="8322d918-4420-4dd6-8c23-50588dba644d" providerId="ADAL" clId="{2FEBDCD0-152F-45E6-A493-37E7669F2302}" dt="2025-02-03T02:55:07.666" v="11467"/>
          <ac:grpSpMkLst>
            <pc:docMk/>
            <pc:sldMk cId="3349696653" sldId="293"/>
            <ac:grpSpMk id="3" creationId="{32142FB1-0F1C-4A4F-D95B-42075D0CE016}"/>
          </ac:grpSpMkLst>
        </pc:grpChg>
      </pc:sldChg>
      <pc:sldChg chg="addSp modSp add mod">
        <pc:chgData name="Leslie Bunge" userId="8322d918-4420-4dd6-8c23-50588dba644d" providerId="ADAL" clId="{2FEBDCD0-152F-45E6-A493-37E7669F2302}" dt="2025-02-03T02:55:09.674" v="11468"/>
        <pc:sldMkLst>
          <pc:docMk/>
          <pc:sldMk cId="1612128828" sldId="294"/>
        </pc:sldMkLst>
        <pc:spChg chg="mod">
          <ac:chgData name="Leslie Bunge" userId="8322d918-4420-4dd6-8c23-50588dba644d" providerId="ADAL" clId="{2FEBDCD0-152F-45E6-A493-37E7669F2302}" dt="2025-02-03T02:55:09.674" v="11468"/>
          <ac:spMkLst>
            <pc:docMk/>
            <pc:sldMk cId="1612128828" sldId="294"/>
            <ac:spMk id="4" creationId="{BC655D15-BCD3-F0FE-C0D6-8424BF9FF474}"/>
          </ac:spMkLst>
        </pc:spChg>
        <pc:spChg chg="mod">
          <ac:chgData name="Leslie Bunge" userId="8322d918-4420-4dd6-8c23-50588dba644d" providerId="ADAL" clId="{2FEBDCD0-152F-45E6-A493-37E7669F2302}" dt="2025-02-03T02:55:09.674" v="11468"/>
          <ac:spMkLst>
            <pc:docMk/>
            <pc:sldMk cId="1612128828" sldId="294"/>
            <ac:spMk id="5" creationId="{45FEE81D-A32F-08C7-F23C-82B92B81D875}"/>
          </ac:spMkLst>
        </pc:spChg>
        <pc:spChg chg="mod">
          <ac:chgData name="Leslie Bunge" userId="8322d918-4420-4dd6-8c23-50588dba644d" providerId="ADAL" clId="{2FEBDCD0-152F-45E6-A493-37E7669F2302}" dt="2025-02-02T23:23:09.105" v="9088" actId="122"/>
          <ac:spMkLst>
            <pc:docMk/>
            <pc:sldMk cId="1612128828" sldId="294"/>
            <ac:spMk id="8" creationId="{20883989-170A-1566-A4A7-9CABD941E3B3}"/>
          </ac:spMkLst>
        </pc:spChg>
        <pc:grpChg chg="add mod">
          <ac:chgData name="Leslie Bunge" userId="8322d918-4420-4dd6-8c23-50588dba644d" providerId="ADAL" clId="{2FEBDCD0-152F-45E6-A493-37E7669F2302}" dt="2025-02-03T02:55:09.674" v="11468"/>
          <ac:grpSpMkLst>
            <pc:docMk/>
            <pc:sldMk cId="1612128828" sldId="294"/>
            <ac:grpSpMk id="3" creationId="{A8BEF8AD-0D8A-99EC-12CD-8BB4D2B46F2A}"/>
          </ac:grpSpMkLst>
        </pc:grpChg>
      </pc:sldChg>
      <pc:sldChg chg="addSp modSp add mod">
        <pc:chgData name="Leslie Bunge" userId="8322d918-4420-4dd6-8c23-50588dba644d" providerId="ADAL" clId="{2FEBDCD0-152F-45E6-A493-37E7669F2302}" dt="2025-02-03T02:55:12.484" v="11469"/>
        <pc:sldMkLst>
          <pc:docMk/>
          <pc:sldMk cId="894640380" sldId="295"/>
        </pc:sldMkLst>
        <pc:spChg chg="mod">
          <ac:chgData name="Leslie Bunge" userId="8322d918-4420-4dd6-8c23-50588dba644d" providerId="ADAL" clId="{2FEBDCD0-152F-45E6-A493-37E7669F2302}" dt="2025-02-03T02:55:12.484" v="11469"/>
          <ac:spMkLst>
            <pc:docMk/>
            <pc:sldMk cId="894640380" sldId="295"/>
            <ac:spMk id="4" creationId="{70E5FF99-1952-D8C0-B957-089B55912B4A}"/>
          </ac:spMkLst>
        </pc:spChg>
        <pc:spChg chg="mod">
          <ac:chgData name="Leslie Bunge" userId="8322d918-4420-4dd6-8c23-50588dba644d" providerId="ADAL" clId="{2FEBDCD0-152F-45E6-A493-37E7669F2302}" dt="2025-02-03T02:55:12.484" v="11469"/>
          <ac:spMkLst>
            <pc:docMk/>
            <pc:sldMk cId="894640380" sldId="295"/>
            <ac:spMk id="5" creationId="{67525CDC-B385-867D-A885-A252FBD4569F}"/>
          </ac:spMkLst>
        </pc:spChg>
        <pc:spChg chg="mod">
          <ac:chgData name="Leslie Bunge" userId="8322d918-4420-4dd6-8c23-50588dba644d" providerId="ADAL" clId="{2FEBDCD0-152F-45E6-A493-37E7669F2302}" dt="2025-02-02T23:24:57.130" v="9338" actId="122"/>
          <ac:spMkLst>
            <pc:docMk/>
            <pc:sldMk cId="894640380" sldId="295"/>
            <ac:spMk id="8" creationId="{74DE5AC4-35B7-5E43-B1E7-8F10555782C3}"/>
          </ac:spMkLst>
        </pc:spChg>
        <pc:grpChg chg="add mod">
          <ac:chgData name="Leslie Bunge" userId="8322d918-4420-4dd6-8c23-50588dba644d" providerId="ADAL" clId="{2FEBDCD0-152F-45E6-A493-37E7669F2302}" dt="2025-02-03T02:55:12.484" v="11469"/>
          <ac:grpSpMkLst>
            <pc:docMk/>
            <pc:sldMk cId="894640380" sldId="295"/>
            <ac:grpSpMk id="3" creationId="{B613E97F-DAAD-31A3-A147-7E6B2505B882}"/>
          </ac:grpSpMkLst>
        </pc:grpChg>
      </pc:sldChg>
      <pc:sldChg chg="addSp modSp add mod">
        <pc:chgData name="Leslie Bunge" userId="8322d918-4420-4dd6-8c23-50588dba644d" providerId="ADAL" clId="{2FEBDCD0-152F-45E6-A493-37E7669F2302}" dt="2025-02-03T02:55:14.204" v="11470"/>
        <pc:sldMkLst>
          <pc:docMk/>
          <pc:sldMk cId="2744605530" sldId="296"/>
        </pc:sldMkLst>
        <pc:spChg chg="mod">
          <ac:chgData name="Leslie Bunge" userId="8322d918-4420-4dd6-8c23-50588dba644d" providerId="ADAL" clId="{2FEBDCD0-152F-45E6-A493-37E7669F2302}" dt="2025-02-03T02:55:14.204" v="11470"/>
          <ac:spMkLst>
            <pc:docMk/>
            <pc:sldMk cId="2744605530" sldId="296"/>
            <ac:spMk id="4" creationId="{CF3078AB-5EDB-BA34-4A41-AB372D6CD5DA}"/>
          </ac:spMkLst>
        </pc:spChg>
        <pc:spChg chg="mod">
          <ac:chgData name="Leslie Bunge" userId="8322d918-4420-4dd6-8c23-50588dba644d" providerId="ADAL" clId="{2FEBDCD0-152F-45E6-A493-37E7669F2302}" dt="2025-02-03T02:55:14.204" v="11470"/>
          <ac:spMkLst>
            <pc:docMk/>
            <pc:sldMk cId="2744605530" sldId="296"/>
            <ac:spMk id="5" creationId="{66005C96-2298-16DF-A7C8-2B66DF372F71}"/>
          </ac:spMkLst>
        </pc:spChg>
        <pc:spChg chg="mod">
          <ac:chgData name="Leslie Bunge" userId="8322d918-4420-4dd6-8c23-50588dba644d" providerId="ADAL" clId="{2FEBDCD0-152F-45E6-A493-37E7669F2302}" dt="2025-02-02T23:26:35.206" v="9603" actId="122"/>
          <ac:spMkLst>
            <pc:docMk/>
            <pc:sldMk cId="2744605530" sldId="296"/>
            <ac:spMk id="8" creationId="{8F2E62D4-DB02-4909-4887-6645EE954E9D}"/>
          </ac:spMkLst>
        </pc:spChg>
        <pc:grpChg chg="add mod">
          <ac:chgData name="Leslie Bunge" userId="8322d918-4420-4dd6-8c23-50588dba644d" providerId="ADAL" clId="{2FEBDCD0-152F-45E6-A493-37E7669F2302}" dt="2025-02-03T02:55:14.204" v="11470"/>
          <ac:grpSpMkLst>
            <pc:docMk/>
            <pc:sldMk cId="2744605530" sldId="296"/>
            <ac:grpSpMk id="3" creationId="{182A99E1-9CE1-765A-3CC4-BA80F65EC0FC}"/>
          </ac:grpSpMkLst>
        </pc:grpChg>
      </pc:sldChg>
      <pc:sldChg chg="addSp modSp add mod">
        <pc:chgData name="Leslie Bunge" userId="8322d918-4420-4dd6-8c23-50588dba644d" providerId="ADAL" clId="{2FEBDCD0-152F-45E6-A493-37E7669F2302}" dt="2025-02-03T02:55:16.121" v="11471"/>
        <pc:sldMkLst>
          <pc:docMk/>
          <pc:sldMk cId="2198514719" sldId="297"/>
        </pc:sldMkLst>
        <pc:spChg chg="mod">
          <ac:chgData name="Leslie Bunge" userId="8322d918-4420-4dd6-8c23-50588dba644d" providerId="ADAL" clId="{2FEBDCD0-152F-45E6-A493-37E7669F2302}" dt="2025-02-03T02:55:16.121" v="11471"/>
          <ac:spMkLst>
            <pc:docMk/>
            <pc:sldMk cId="2198514719" sldId="297"/>
            <ac:spMk id="4" creationId="{F7C0914A-484D-7E93-246A-66539DB8DCE6}"/>
          </ac:spMkLst>
        </pc:spChg>
        <pc:spChg chg="mod">
          <ac:chgData name="Leslie Bunge" userId="8322d918-4420-4dd6-8c23-50588dba644d" providerId="ADAL" clId="{2FEBDCD0-152F-45E6-A493-37E7669F2302}" dt="2025-02-03T02:55:16.121" v="11471"/>
          <ac:spMkLst>
            <pc:docMk/>
            <pc:sldMk cId="2198514719" sldId="297"/>
            <ac:spMk id="5" creationId="{AC292254-3611-B5DD-0E21-0AD4CA58DE06}"/>
          </ac:spMkLst>
        </pc:spChg>
        <pc:spChg chg="mod">
          <ac:chgData name="Leslie Bunge" userId="8322d918-4420-4dd6-8c23-50588dba644d" providerId="ADAL" clId="{2FEBDCD0-152F-45E6-A493-37E7669F2302}" dt="2025-02-02T23:27:51.550" v="9812" actId="14100"/>
          <ac:spMkLst>
            <pc:docMk/>
            <pc:sldMk cId="2198514719" sldId="297"/>
            <ac:spMk id="8" creationId="{EF66A9E9-38CF-5E39-08B5-886A795BBBEC}"/>
          </ac:spMkLst>
        </pc:spChg>
        <pc:grpChg chg="add mod">
          <ac:chgData name="Leslie Bunge" userId="8322d918-4420-4dd6-8c23-50588dba644d" providerId="ADAL" clId="{2FEBDCD0-152F-45E6-A493-37E7669F2302}" dt="2025-02-03T02:55:16.121" v="11471"/>
          <ac:grpSpMkLst>
            <pc:docMk/>
            <pc:sldMk cId="2198514719" sldId="297"/>
            <ac:grpSpMk id="3" creationId="{3B1B59E3-CCDD-7DFD-2351-D823817B77BF}"/>
          </ac:grpSpMkLst>
        </pc:grpChg>
      </pc:sldChg>
      <pc:sldChg chg="addSp modSp add mod">
        <pc:chgData name="Leslie Bunge" userId="8322d918-4420-4dd6-8c23-50588dba644d" providerId="ADAL" clId="{2FEBDCD0-152F-45E6-A493-37E7669F2302}" dt="2025-02-03T02:55:19.976" v="11472"/>
        <pc:sldMkLst>
          <pc:docMk/>
          <pc:sldMk cId="1359532821" sldId="298"/>
        </pc:sldMkLst>
        <pc:spChg chg="mod">
          <ac:chgData name="Leslie Bunge" userId="8322d918-4420-4dd6-8c23-50588dba644d" providerId="ADAL" clId="{2FEBDCD0-152F-45E6-A493-37E7669F2302}" dt="2025-02-03T02:55:19.976" v="11472"/>
          <ac:spMkLst>
            <pc:docMk/>
            <pc:sldMk cId="1359532821" sldId="298"/>
            <ac:spMk id="4" creationId="{D064CC71-0A51-F6D0-BE6C-D1126DB57E12}"/>
          </ac:spMkLst>
        </pc:spChg>
        <pc:spChg chg="mod">
          <ac:chgData name="Leslie Bunge" userId="8322d918-4420-4dd6-8c23-50588dba644d" providerId="ADAL" clId="{2FEBDCD0-152F-45E6-A493-37E7669F2302}" dt="2025-02-03T02:55:19.976" v="11472"/>
          <ac:spMkLst>
            <pc:docMk/>
            <pc:sldMk cId="1359532821" sldId="298"/>
            <ac:spMk id="5" creationId="{266968E6-FB0A-A483-9EC3-0E320E73E117}"/>
          </ac:spMkLst>
        </pc:spChg>
        <pc:spChg chg="mod">
          <ac:chgData name="Leslie Bunge" userId="8322d918-4420-4dd6-8c23-50588dba644d" providerId="ADAL" clId="{2FEBDCD0-152F-45E6-A493-37E7669F2302}" dt="2025-02-02T23:29:12.584" v="10048" actId="122"/>
          <ac:spMkLst>
            <pc:docMk/>
            <pc:sldMk cId="1359532821" sldId="298"/>
            <ac:spMk id="8" creationId="{AC24B34E-0DD0-CAFA-893B-892ACFF4F15D}"/>
          </ac:spMkLst>
        </pc:spChg>
        <pc:grpChg chg="add mod">
          <ac:chgData name="Leslie Bunge" userId="8322d918-4420-4dd6-8c23-50588dba644d" providerId="ADAL" clId="{2FEBDCD0-152F-45E6-A493-37E7669F2302}" dt="2025-02-03T02:55:19.976" v="11472"/>
          <ac:grpSpMkLst>
            <pc:docMk/>
            <pc:sldMk cId="1359532821" sldId="298"/>
            <ac:grpSpMk id="3" creationId="{840581CB-F3B4-C314-B6B7-5AD1EC66D3F7}"/>
          </ac:grpSpMkLst>
        </pc:grpChg>
      </pc:sldChg>
      <pc:sldChg chg="addSp modSp add mod modAnim">
        <pc:chgData name="Leslie Bunge" userId="8322d918-4420-4dd6-8c23-50588dba644d" providerId="ADAL" clId="{2FEBDCD0-152F-45E6-A493-37E7669F2302}" dt="2025-02-05T03:45:08.210" v="11572" actId="1076"/>
        <pc:sldMkLst>
          <pc:docMk/>
          <pc:sldMk cId="2848058116" sldId="299"/>
        </pc:sldMkLst>
        <pc:spChg chg="mod">
          <ac:chgData name="Leslie Bunge" userId="8322d918-4420-4dd6-8c23-50588dba644d" providerId="ADAL" clId="{2FEBDCD0-152F-45E6-A493-37E7669F2302}" dt="2025-02-02T23:31:36.941" v="10075" actId="1035"/>
          <ac:spMkLst>
            <pc:docMk/>
            <pc:sldMk cId="2848058116" sldId="299"/>
            <ac:spMk id="4" creationId="{C15DA1D3-82B2-A0A9-F555-0E661EAFBBD4}"/>
          </ac:spMkLst>
        </pc:spChg>
        <pc:spChg chg="mod">
          <ac:chgData name="Leslie Bunge" userId="8322d918-4420-4dd6-8c23-50588dba644d" providerId="ADAL" clId="{2FEBDCD0-152F-45E6-A493-37E7669F2302}" dt="2025-02-05T03:44:54.276" v="11571"/>
          <ac:spMkLst>
            <pc:docMk/>
            <pc:sldMk cId="2848058116" sldId="299"/>
            <ac:spMk id="5" creationId="{011BCC23-BDA8-5AC4-A87B-F01E826219CE}"/>
          </ac:spMkLst>
        </pc:spChg>
        <pc:spChg chg="mod">
          <ac:chgData name="Leslie Bunge" userId="8322d918-4420-4dd6-8c23-50588dba644d" providerId="ADAL" clId="{2FEBDCD0-152F-45E6-A493-37E7669F2302}" dt="2025-02-05T03:44:54.276" v="11571"/>
          <ac:spMkLst>
            <pc:docMk/>
            <pc:sldMk cId="2848058116" sldId="299"/>
            <ac:spMk id="6" creationId="{86860B32-2EFA-6141-9362-5775964B1FD4}"/>
          </ac:spMkLst>
        </pc:spChg>
        <pc:grpChg chg="add mod">
          <ac:chgData name="Leslie Bunge" userId="8322d918-4420-4dd6-8c23-50588dba644d" providerId="ADAL" clId="{2FEBDCD0-152F-45E6-A493-37E7669F2302}" dt="2025-02-05T03:45:08.210" v="11572" actId="1076"/>
          <ac:grpSpMkLst>
            <pc:docMk/>
            <pc:sldMk cId="2848058116" sldId="299"/>
            <ac:grpSpMk id="3" creationId="{70DD5080-D285-6109-DFAE-80CAF05EFCD7}"/>
          </ac:grpSpMkLst>
        </pc:grpChg>
      </pc:sldChg>
      <pc:sldChg chg="addSp modSp add mod modAnim">
        <pc:chgData name="Leslie Bunge" userId="8322d918-4420-4dd6-8c23-50588dba644d" providerId="ADAL" clId="{2FEBDCD0-152F-45E6-A493-37E7669F2302}" dt="2025-02-05T03:45:12.044" v="11573"/>
        <pc:sldMkLst>
          <pc:docMk/>
          <pc:sldMk cId="1668398759" sldId="300"/>
        </pc:sldMkLst>
        <pc:spChg chg="mod">
          <ac:chgData name="Leslie Bunge" userId="8322d918-4420-4dd6-8c23-50588dba644d" providerId="ADAL" clId="{2FEBDCD0-152F-45E6-A493-37E7669F2302}" dt="2025-02-02T23:32:44.806" v="10440" actId="1036"/>
          <ac:spMkLst>
            <pc:docMk/>
            <pc:sldMk cId="1668398759" sldId="300"/>
            <ac:spMk id="4" creationId="{E9EFCE15-0422-9B1F-7E93-F4B09C3C29E2}"/>
          </ac:spMkLst>
        </pc:spChg>
        <pc:spChg chg="mod">
          <ac:chgData name="Leslie Bunge" userId="8322d918-4420-4dd6-8c23-50588dba644d" providerId="ADAL" clId="{2FEBDCD0-152F-45E6-A493-37E7669F2302}" dt="2025-02-05T03:45:12.044" v="11573"/>
          <ac:spMkLst>
            <pc:docMk/>
            <pc:sldMk cId="1668398759" sldId="300"/>
            <ac:spMk id="5" creationId="{88DA76C3-6412-7EB2-F795-D649276321DF}"/>
          </ac:spMkLst>
        </pc:spChg>
        <pc:spChg chg="mod">
          <ac:chgData name="Leslie Bunge" userId="8322d918-4420-4dd6-8c23-50588dba644d" providerId="ADAL" clId="{2FEBDCD0-152F-45E6-A493-37E7669F2302}" dt="2025-02-05T03:45:12.044" v="11573"/>
          <ac:spMkLst>
            <pc:docMk/>
            <pc:sldMk cId="1668398759" sldId="300"/>
            <ac:spMk id="6" creationId="{6C306905-2D02-E6CC-9F22-81894661C86B}"/>
          </ac:spMkLst>
        </pc:spChg>
        <pc:grpChg chg="add mod">
          <ac:chgData name="Leslie Bunge" userId="8322d918-4420-4dd6-8c23-50588dba644d" providerId="ADAL" clId="{2FEBDCD0-152F-45E6-A493-37E7669F2302}" dt="2025-02-05T03:45:12.044" v="11573"/>
          <ac:grpSpMkLst>
            <pc:docMk/>
            <pc:sldMk cId="1668398759" sldId="300"/>
            <ac:grpSpMk id="3" creationId="{3A0FC379-63DE-3A6D-746F-DC0305E03402}"/>
          </ac:grpSpMkLst>
        </pc:grpChg>
      </pc:sldChg>
      <pc:sldChg chg="addSp modSp add mod modAnim">
        <pc:chgData name="Leslie Bunge" userId="8322d918-4420-4dd6-8c23-50588dba644d" providerId="ADAL" clId="{2FEBDCD0-152F-45E6-A493-37E7669F2302}" dt="2025-02-05T03:45:18.116" v="11574"/>
        <pc:sldMkLst>
          <pc:docMk/>
          <pc:sldMk cId="3850520008" sldId="301"/>
        </pc:sldMkLst>
        <pc:spChg chg="mod">
          <ac:chgData name="Leslie Bunge" userId="8322d918-4420-4dd6-8c23-50588dba644d" providerId="ADAL" clId="{2FEBDCD0-152F-45E6-A493-37E7669F2302}" dt="2025-02-02T23:33:26.063" v="10449" actId="122"/>
          <ac:spMkLst>
            <pc:docMk/>
            <pc:sldMk cId="3850520008" sldId="301"/>
            <ac:spMk id="4" creationId="{0056A386-385D-B04F-F455-A91258CFFA75}"/>
          </ac:spMkLst>
        </pc:spChg>
        <pc:spChg chg="mod">
          <ac:chgData name="Leslie Bunge" userId="8322d918-4420-4dd6-8c23-50588dba644d" providerId="ADAL" clId="{2FEBDCD0-152F-45E6-A493-37E7669F2302}" dt="2025-02-05T03:45:18.116" v="11574"/>
          <ac:spMkLst>
            <pc:docMk/>
            <pc:sldMk cId="3850520008" sldId="301"/>
            <ac:spMk id="5" creationId="{B1764EB5-5BB2-990B-7C95-BCA5F3E45530}"/>
          </ac:spMkLst>
        </pc:spChg>
        <pc:spChg chg="mod">
          <ac:chgData name="Leslie Bunge" userId="8322d918-4420-4dd6-8c23-50588dba644d" providerId="ADAL" clId="{2FEBDCD0-152F-45E6-A493-37E7669F2302}" dt="2025-02-05T03:45:18.116" v="11574"/>
          <ac:spMkLst>
            <pc:docMk/>
            <pc:sldMk cId="3850520008" sldId="301"/>
            <ac:spMk id="6" creationId="{040F9932-02AD-D40A-CAE0-FD8A5A197333}"/>
          </ac:spMkLst>
        </pc:spChg>
        <pc:grpChg chg="add mod">
          <ac:chgData name="Leslie Bunge" userId="8322d918-4420-4dd6-8c23-50588dba644d" providerId="ADAL" clId="{2FEBDCD0-152F-45E6-A493-37E7669F2302}" dt="2025-02-05T03:45:18.116" v="11574"/>
          <ac:grpSpMkLst>
            <pc:docMk/>
            <pc:sldMk cId="3850520008" sldId="301"/>
            <ac:grpSpMk id="3" creationId="{3B0EF805-5BCE-CE25-B7B5-581E2B0FE4F9}"/>
          </ac:grpSpMkLst>
        </pc:grpChg>
      </pc:sldChg>
      <pc:sldChg chg="addSp modSp add mod modAnim">
        <pc:chgData name="Leslie Bunge" userId="8322d918-4420-4dd6-8c23-50588dba644d" providerId="ADAL" clId="{2FEBDCD0-152F-45E6-A493-37E7669F2302}" dt="2025-02-05T03:45:20.509" v="11575"/>
        <pc:sldMkLst>
          <pc:docMk/>
          <pc:sldMk cId="203965071" sldId="302"/>
        </pc:sldMkLst>
        <pc:spChg chg="mod">
          <ac:chgData name="Leslie Bunge" userId="8322d918-4420-4dd6-8c23-50588dba644d" providerId="ADAL" clId="{2FEBDCD0-152F-45E6-A493-37E7669F2302}" dt="2025-02-02T23:34:17.809" v="10639" actId="122"/>
          <ac:spMkLst>
            <pc:docMk/>
            <pc:sldMk cId="203965071" sldId="302"/>
            <ac:spMk id="4" creationId="{1D863DA4-2FD1-853E-4F4B-D95584F37534}"/>
          </ac:spMkLst>
        </pc:spChg>
        <pc:spChg chg="mod">
          <ac:chgData name="Leslie Bunge" userId="8322d918-4420-4dd6-8c23-50588dba644d" providerId="ADAL" clId="{2FEBDCD0-152F-45E6-A493-37E7669F2302}" dt="2025-02-05T03:45:20.509" v="11575"/>
          <ac:spMkLst>
            <pc:docMk/>
            <pc:sldMk cId="203965071" sldId="302"/>
            <ac:spMk id="5" creationId="{13217F64-1DE5-50C9-6A3A-9C8F50D64065}"/>
          </ac:spMkLst>
        </pc:spChg>
        <pc:spChg chg="mod">
          <ac:chgData name="Leslie Bunge" userId="8322d918-4420-4dd6-8c23-50588dba644d" providerId="ADAL" clId="{2FEBDCD0-152F-45E6-A493-37E7669F2302}" dt="2025-02-05T03:45:20.509" v="11575"/>
          <ac:spMkLst>
            <pc:docMk/>
            <pc:sldMk cId="203965071" sldId="302"/>
            <ac:spMk id="6" creationId="{E956EB9A-80E7-3DB8-D047-89320DD29D16}"/>
          </ac:spMkLst>
        </pc:spChg>
        <pc:grpChg chg="add mod">
          <ac:chgData name="Leslie Bunge" userId="8322d918-4420-4dd6-8c23-50588dba644d" providerId="ADAL" clId="{2FEBDCD0-152F-45E6-A493-37E7669F2302}" dt="2025-02-05T03:45:20.509" v="11575"/>
          <ac:grpSpMkLst>
            <pc:docMk/>
            <pc:sldMk cId="203965071" sldId="302"/>
            <ac:grpSpMk id="3" creationId="{C5CB2F93-6369-7328-F9F4-1F301FDD305F}"/>
          </ac:grpSpMkLst>
        </pc:grpChg>
      </pc:sldChg>
      <pc:sldChg chg="addSp modSp add mod">
        <pc:chgData name="Leslie Bunge" userId="8322d918-4420-4dd6-8c23-50588dba644d" providerId="ADAL" clId="{2FEBDCD0-152F-45E6-A493-37E7669F2302}" dt="2025-02-03T02:51:54.710" v="11385"/>
        <pc:sldMkLst>
          <pc:docMk/>
          <pc:sldMk cId="3520029808" sldId="303"/>
        </pc:sldMkLst>
        <pc:spChg chg="mod">
          <ac:chgData name="Leslie Bunge" userId="8322d918-4420-4dd6-8c23-50588dba644d" providerId="ADAL" clId="{2FEBDCD0-152F-45E6-A493-37E7669F2302}" dt="2025-02-02T23:39:49.835" v="10935" actId="20577"/>
          <ac:spMkLst>
            <pc:docMk/>
            <pc:sldMk cId="3520029808" sldId="303"/>
            <ac:spMk id="3" creationId="{4BFB9BEC-A310-5A22-FEBA-3126386BAE4F}"/>
          </ac:spMkLst>
        </pc:spChg>
        <pc:spChg chg="mod">
          <ac:chgData name="Leslie Bunge" userId="8322d918-4420-4dd6-8c23-50588dba644d" providerId="ADAL" clId="{2FEBDCD0-152F-45E6-A493-37E7669F2302}" dt="2025-02-03T02:51:54.710" v="11385"/>
          <ac:spMkLst>
            <pc:docMk/>
            <pc:sldMk cId="3520029808" sldId="303"/>
            <ac:spMk id="5" creationId="{F359E053-244D-5D0D-B3F3-5156F248B495}"/>
          </ac:spMkLst>
        </pc:spChg>
        <pc:spChg chg="mod">
          <ac:chgData name="Leslie Bunge" userId="8322d918-4420-4dd6-8c23-50588dba644d" providerId="ADAL" clId="{2FEBDCD0-152F-45E6-A493-37E7669F2302}" dt="2025-02-03T02:51:54.710" v="11385"/>
          <ac:spMkLst>
            <pc:docMk/>
            <pc:sldMk cId="3520029808" sldId="303"/>
            <ac:spMk id="6" creationId="{317C9668-672D-DBB5-D729-EFDB7430DBFC}"/>
          </ac:spMkLst>
        </pc:spChg>
        <pc:grpChg chg="add mod">
          <ac:chgData name="Leslie Bunge" userId="8322d918-4420-4dd6-8c23-50588dba644d" providerId="ADAL" clId="{2FEBDCD0-152F-45E6-A493-37E7669F2302}" dt="2025-02-03T02:51:54.710" v="11385"/>
          <ac:grpSpMkLst>
            <pc:docMk/>
            <pc:sldMk cId="3520029808" sldId="303"/>
            <ac:grpSpMk id="4" creationId="{C4B81FA8-B9FD-4286-8D6F-E002085893EB}"/>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62139-E406-5914-5880-25697C602C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C17EEC-2B51-B22D-5CE2-5CB96ACBC8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14EFD8-DEAD-D685-E4B9-C51292272E3E}"/>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5" name="Footer Placeholder 4">
            <a:extLst>
              <a:ext uri="{FF2B5EF4-FFF2-40B4-BE49-F238E27FC236}">
                <a16:creationId xmlns:a16="http://schemas.microsoft.com/office/drawing/2014/main" id="{2ED364AC-F263-2ADA-3940-7742AA4EB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008B9C-1458-92DE-5742-42E7E0C324DE}"/>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2666277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98BAA-BF66-5084-84D7-A1A90743E2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BB51E6-551C-80F0-CC4C-CDC79D02FB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3F86F2-5443-B566-06FC-2A5B87D4339A}"/>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5" name="Footer Placeholder 4">
            <a:extLst>
              <a:ext uri="{FF2B5EF4-FFF2-40B4-BE49-F238E27FC236}">
                <a16:creationId xmlns:a16="http://schemas.microsoft.com/office/drawing/2014/main" id="{96EB9D84-15B3-751C-6D25-F91D582B9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555BD4-532B-F1D9-B204-59C2CBAE78EA}"/>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3545489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3A9147-B7B9-A800-234E-E032D64638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93DA9D5-E871-7623-98FA-59CF9155B4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5626D5-83B9-79AA-855A-2A8976E1B23A}"/>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5" name="Footer Placeholder 4">
            <a:extLst>
              <a:ext uri="{FF2B5EF4-FFF2-40B4-BE49-F238E27FC236}">
                <a16:creationId xmlns:a16="http://schemas.microsoft.com/office/drawing/2014/main" id="{19503801-843E-C7CF-C33A-B120DBDBC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533A01-0B1D-66C3-DFA5-2FD91526D661}"/>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4182040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AF862-6AE7-04CD-A521-E69C1DDA1F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4AD3F4-587B-7FAD-7FAE-9A89E08198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D205EE-6D08-AEB3-D7E6-68DE8D772D16}"/>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5" name="Footer Placeholder 4">
            <a:extLst>
              <a:ext uri="{FF2B5EF4-FFF2-40B4-BE49-F238E27FC236}">
                <a16:creationId xmlns:a16="http://schemas.microsoft.com/office/drawing/2014/main" id="{E171507A-F7E7-33B7-347C-4AB9D3070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5B22B5-C75D-2CDE-4DAF-328B07A06F77}"/>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241563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8696B-58D3-902D-3F71-62CC6C6A7D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6E3C58-0111-B13B-264D-C72ED4FD70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1C4B82-3224-6E3E-5AF9-412FB9174BAE}"/>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5" name="Footer Placeholder 4">
            <a:extLst>
              <a:ext uri="{FF2B5EF4-FFF2-40B4-BE49-F238E27FC236}">
                <a16:creationId xmlns:a16="http://schemas.microsoft.com/office/drawing/2014/main" id="{24887CBF-DF7C-A0CA-29A9-5AFAD06D8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C10B9C-FF27-C58A-7643-1C5E99EF3B72}"/>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1625269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3F558-B366-0E83-DF29-041C119F94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9EAC87-BE8C-3613-F877-FB8E8BC82E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EA8EFF-FFAA-6E4A-23BF-C36A08ECA7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B467DF-19C4-3625-A7B8-C4D7C10C8647}"/>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6" name="Footer Placeholder 5">
            <a:extLst>
              <a:ext uri="{FF2B5EF4-FFF2-40B4-BE49-F238E27FC236}">
                <a16:creationId xmlns:a16="http://schemas.microsoft.com/office/drawing/2014/main" id="{E85AA6E0-37AC-97D6-4239-E797AEA197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7911A4-47D4-1255-8C57-451BED284F4F}"/>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3040674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612A5-B646-5827-5B24-2530594AC7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2AB447-EC7E-1295-2757-1F8B404A0D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CF2418-0ED8-C674-EDD1-88A79FB958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C2FA708-6FF8-54A6-78AC-FBD2CE5180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CA3BE9-E52D-B0FF-013D-F8D459C492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B3DF0A-F62B-EE92-C67B-1FB4E9CACC8E}"/>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8" name="Footer Placeholder 7">
            <a:extLst>
              <a:ext uri="{FF2B5EF4-FFF2-40B4-BE49-F238E27FC236}">
                <a16:creationId xmlns:a16="http://schemas.microsoft.com/office/drawing/2014/main" id="{DF592081-52F2-FAB9-D9FB-3A7BC606C2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6C32AD-5651-290D-F5D0-BB74C1A34515}"/>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2521882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06E28-BB2C-63BB-80BC-3ECD8BE49A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865173-55DF-F9B3-1943-E741004AF97B}"/>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4" name="Footer Placeholder 3">
            <a:extLst>
              <a:ext uri="{FF2B5EF4-FFF2-40B4-BE49-F238E27FC236}">
                <a16:creationId xmlns:a16="http://schemas.microsoft.com/office/drawing/2014/main" id="{FD7F7333-2DB6-5B75-3BF0-A968F459B5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FAA065-EE60-32F1-ED8E-ED4A85075279}"/>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165689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7275E1-5859-12CA-834E-4E6DD759E064}"/>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3" name="Footer Placeholder 2">
            <a:extLst>
              <a:ext uri="{FF2B5EF4-FFF2-40B4-BE49-F238E27FC236}">
                <a16:creationId xmlns:a16="http://schemas.microsoft.com/office/drawing/2014/main" id="{F5469E41-3BBE-6824-3567-665B8B9ECD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9E0788-B73B-5866-EC9A-A5624CF9EE00}"/>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417045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BDB20-20F6-2E2A-1B13-AB0C0635BC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13F893-C0DC-F96F-7BC8-D178C20281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2CB30-1C71-76BA-721A-27426E8975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15A138-A97E-BE39-02F0-E946C77A520C}"/>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6" name="Footer Placeholder 5">
            <a:extLst>
              <a:ext uri="{FF2B5EF4-FFF2-40B4-BE49-F238E27FC236}">
                <a16:creationId xmlns:a16="http://schemas.microsoft.com/office/drawing/2014/main" id="{C3C65A21-B6E2-7413-C041-8A91C00C45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BCE8D4-BD36-1D69-12EB-5B2C5462F919}"/>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353742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4A24-18FE-E086-BEEF-4C40260399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BFC7002-21CD-95C0-0493-72A2BD9665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FC890E-CC56-EEDD-2383-4CE3A0F1F9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8010B9-CCEC-03A5-B22A-0D92BA8D085C}"/>
              </a:ext>
            </a:extLst>
          </p:cNvPr>
          <p:cNvSpPr>
            <a:spLocks noGrp="1"/>
          </p:cNvSpPr>
          <p:nvPr>
            <p:ph type="dt" sz="half" idx="10"/>
          </p:nvPr>
        </p:nvSpPr>
        <p:spPr/>
        <p:txBody>
          <a:bodyPr/>
          <a:lstStyle/>
          <a:p>
            <a:fld id="{01BEE2D2-A77F-4912-AE28-AF838CD44FF1}" type="datetimeFigureOut">
              <a:rPr lang="en-US" smtClean="0"/>
              <a:t>2/4/2025</a:t>
            </a:fld>
            <a:endParaRPr lang="en-US"/>
          </a:p>
        </p:txBody>
      </p:sp>
      <p:sp>
        <p:nvSpPr>
          <p:cNvPr id="6" name="Footer Placeholder 5">
            <a:extLst>
              <a:ext uri="{FF2B5EF4-FFF2-40B4-BE49-F238E27FC236}">
                <a16:creationId xmlns:a16="http://schemas.microsoft.com/office/drawing/2014/main" id="{B1006126-04B0-AA7B-6168-AC770418C0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7DBDDA-5456-BBD4-5422-5847BC8C6414}"/>
              </a:ext>
            </a:extLst>
          </p:cNvPr>
          <p:cNvSpPr>
            <a:spLocks noGrp="1"/>
          </p:cNvSpPr>
          <p:nvPr>
            <p:ph type="sldNum" sz="quarter" idx="12"/>
          </p:nvPr>
        </p:nvSpPr>
        <p:spPr/>
        <p:txBody>
          <a:bodyPr/>
          <a:lstStyle/>
          <a:p>
            <a:fld id="{5DFDF855-D3EC-44EF-A36B-29ED996CB33F}" type="slidenum">
              <a:rPr lang="en-US" smtClean="0"/>
              <a:t>‹#›</a:t>
            </a:fld>
            <a:endParaRPr lang="en-US"/>
          </a:p>
        </p:txBody>
      </p:sp>
    </p:spTree>
    <p:extLst>
      <p:ext uri="{BB962C8B-B14F-4D97-AF65-F5344CB8AC3E}">
        <p14:creationId xmlns:p14="http://schemas.microsoft.com/office/powerpoint/2010/main" val="3017025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78CF19-D13C-FAA7-C737-8229BFF158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73114C-94A3-4B7F-B781-7E57C087AE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890F17-DCB0-5181-76A7-2279C36D77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BEE2D2-A77F-4912-AE28-AF838CD44FF1}" type="datetimeFigureOut">
              <a:rPr lang="en-US" smtClean="0"/>
              <a:t>2/4/2025</a:t>
            </a:fld>
            <a:endParaRPr lang="en-US"/>
          </a:p>
        </p:txBody>
      </p:sp>
      <p:sp>
        <p:nvSpPr>
          <p:cNvPr id="5" name="Footer Placeholder 4">
            <a:extLst>
              <a:ext uri="{FF2B5EF4-FFF2-40B4-BE49-F238E27FC236}">
                <a16:creationId xmlns:a16="http://schemas.microsoft.com/office/drawing/2014/main" id="{541B9702-955A-6CFE-B8C9-867313C0F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85C8472-A3B8-4285-9B16-626CDEEEBD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FDF855-D3EC-44EF-A36B-29ED996CB33F}" type="slidenum">
              <a:rPr lang="en-US" smtClean="0"/>
              <a:t>‹#›</a:t>
            </a:fld>
            <a:endParaRPr lang="en-US"/>
          </a:p>
        </p:txBody>
      </p:sp>
    </p:spTree>
    <p:extLst>
      <p:ext uri="{BB962C8B-B14F-4D97-AF65-F5344CB8AC3E}">
        <p14:creationId xmlns:p14="http://schemas.microsoft.com/office/powerpoint/2010/main" val="4124031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g.co/kgs/ak79STV"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13" Type="http://schemas.openxmlformats.org/officeDocument/2006/relationships/slide" Target="slide46.xml"/><Relationship Id="rId18" Type="http://schemas.openxmlformats.org/officeDocument/2006/relationships/slide" Target="slide10.xml"/><Relationship Id="rId26" Type="http://schemas.openxmlformats.org/officeDocument/2006/relationships/slide" Target="slide45.xml"/><Relationship Id="rId39" Type="http://schemas.openxmlformats.org/officeDocument/2006/relationships/image" Target="../media/image11.png"/><Relationship Id="rId21" Type="http://schemas.openxmlformats.org/officeDocument/2006/relationships/slide" Target="slide36.xml"/><Relationship Id="rId34" Type="http://schemas.openxmlformats.org/officeDocument/2006/relationships/hyperlink" Target="https://svgsilh.com/image/2108778.html" TargetMode="External"/><Relationship Id="rId7" Type="http://schemas.openxmlformats.org/officeDocument/2006/relationships/slide" Target="slide30.xml"/><Relationship Id="rId12" Type="http://schemas.openxmlformats.org/officeDocument/2006/relationships/slide" Target="slide7.xml"/><Relationship Id="rId17" Type="http://schemas.openxmlformats.org/officeDocument/2006/relationships/slide" Target="slide33.xml"/><Relationship Id="rId25" Type="http://schemas.openxmlformats.org/officeDocument/2006/relationships/slide" Target="slide11.xml"/><Relationship Id="rId33" Type="http://schemas.openxmlformats.org/officeDocument/2006/relationships/image" Target="../media/image6.png"/><Relationship Id="rId38" Type="http://schemas.openxmlformats.org/officeDocument/2006/relationships/image" Target="../media/image10.svg"/><Relationship Id="rId2" Type="http://schemas.openxmlformats.org/officeDocument/2006/relationships/slide" Target="slide29.xml"/><Relationship Id="rId16" Type="http://schemas.openxmlformats.org/officeDocument/2006/relationships/slide" Target="slide9.xml"/><Relationship Id="rId20" Type="http://schemas.openxmlformats.org/officeDocument/2006/relationships/slide" Target="slide44.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 Target="slide3.xml"/><Relationship Id="rId11" Type="http://schemas.openxmlformats.org/officeDocument/2006/relationships/slide" Target="slide31.xml"/><Relationship Id="rId24" Type="http://schemas.openxmlformats.org/officeDocument/2006/relationships/slide" Target="slide34.xml"/><Relationship Id="rId32" Type="http://schemas.openxmlformats.org/officeDocument/2006/relationships/image" Target="../media/image5.svg"/><Relationship Id="rId37" Type="http://schemas.openxmlformats.org/officeDocument/2006/relationships/image" Target="../media/image9.png"/><Relationship Id="rId40" Type="http://schemas.openxmlformats.org/officeDocument/2006/relationships/image" Target="../media/image12.svg"/><Relationship Id="rId5" Type="http://schemas.openxmlformats.org/officeDocument/2006/relationships/slide" Target="slide4.xml"/><Relationship Id="rId15" Type="http://schemas.openxmlformats.org/officeDocument/2006/relationships/slide" Target="slide8.xml"/><Relationship Id="rId23" Type="http://schemas.openxmlformats.org/officeDocument/2006/relationships/slide" Target="slide12.xml"/><Relationship Id="rId28" Type="http://schemas.openxmlformats.org/officeDocument/2006/relationships/slide" Target="slide2.xml"/><Relationship Id="rId36" Type="http://schemas.openxmlformats.org/officeDocument/2006/relationships/image" Target="../media/image8.svg"/><Relationship Id="rId10" Type="http://schemas.openxmlformats.org/officeDocument/2006/relationships/slide" Target="slide28.xml"/><Relationship Id="rId19" Type="http://schemas.openxmlformats.org/officeDocument/2006/relationships/slide" Target="slide37.xml"/><Relationship Id="rId31" Type="http://schemas.openxmlformats.org/officeDocument/2006/relationships/image" Target="../media/image4.png"/><Relationship Id="rId4" Type="http://schemas.openxmlformats.org/officeDocument/2006/relationships/slide" Target="slide5.xml"/><Relationship Id="rId9" Type="http://schemas.openxmlformats.org/officeDocument/2006/relationships/slide" Target="slide6.xml"/><Relationship Id="rId14" Type="http://schemas.openxmlformats.org/officeDocument/2006/relationships/slide" Target="slide32.xml"/><Relationship Id="rId22" Type="http://schemas.openxmlformats.org/officeDocument/2006/relationships/slide" Target="slide13.xml"/><Relationship Id="rId27" Type="http://schemas.openxmlformats.org/officeDocument/2006/relationships/slide" Target="slide35.xml"/><Relationship Id="rId30" Type="http://schemas.openxmlformats.org/officeDocument/2006/relationships/image" Target="../media/image3.svg"/><Relationship Id="rId35" Type="http://schemas.openxmlformats.org/officeDocument/2006/relationships/image" Target="../media/image7.png"/><Relationship Id="rId8" Type="http://schemas.openxmlformats.org/officeDocument/2006/relationships/slide" Target="slide47.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1.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2.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3.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4.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5.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6.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7.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hyperlink" Target="https://svgsilh.com/image/2108778.html"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F3A21-3F6F-9DB9-0C62-BFFB77605B69}"/>
              </a:ext>
            </a:extLst>
          </p:cNvPr>
          <p:cNvSpPr>
            <a:spLocks noGrp="1"/>
          </p:cNvSpPr>
          <p:nvPr>
            <p:ph type="title"/>
          </p:nvPr>
        </p:nvSpPr>
        <p:spPr>
          <a:xfrm>
            <a:off x="250378" y="590519"/>
            <a:ext cx="1415143" cy="674914"/>
          </a:xfrm>
        </p:spPr>
        <p:txBody>
          <a:bodyPr>
            <a:normAutofit/>
          </a:bodyPr>
          <a:lstStyle/>
          <a:p>
            <a:r>
              <a:rPr lang="en-US" sz="2400" u="sng" dirty="0">
                <a:solidFill>
                  <a:schemeClr val="bg1"/>
                </a:solidFill>
              </a:rPr>
              <a:t>Supplies:</a:t>
            </a:r>
          </a:p>
        </p:txBody>
      </p:sp>
      <p:sp>
        <p:nvSpPr>
          <p:cNvPr id="3" name="Content Placeholder 2">
            <a:extLst>
              <a:ext uri="{FF2B5EF4-FFF2-40B4-BE49-F238E27FC236}">
                <a16:creationId xmlns:a16="http://schemas.microsoft.com/office/drawing/2014/main" id="{F516C042-E4A1-E97A-709C-653FB47939A2}"/>
              </a:ext>
            </a:extLst>
          </p:cNvPr>
          <p:cNvSpPr>
            <a:spLocks noGrp="1"/>
          </p:cNvSpPr>
          <p:nvPr>
            <p:ph idx="1"/>
          </p:nvPr>
        </p:nvSpPr>
        <p:spPr>
          <a:xfrm>
            <a:off x="544292" y="2539172"/>
            <a:ext cx="10515600" cy="4351338"/>
          </a:xfrm>
        </p:spPr>
        <p:txBody>
          <a:bodyPr>
            <a:normAutofit/>
          </a:bodyPr>
          <a:lstStyle/>
          <a:p>
            <a:pPr marL="514350" indent="-514350">
              <a:buAutoNum type="arabicPeriod"/>
            </a:pPr>
            <a:r>
              <a:rPr lang="en-US" sz="2000" dirty="0">
                <a:solidFill>
                  <a:schemeClr val="bg1"/>
                </a:solidFill>
              </a:rPr>
              <a:t>Each player selects a game token and places it on ‘Start Here.’ This is the HSHM waitlist. </a:t>
            </a:r>
            <a:r>
              <a:rPr lang="en-US" sz="2000" i="1" dirty="0">
                <a:solidFill>
                  <a:schemeClr val="bg1"/>
                </a:solidFill>
              </a:rPr>
              <a:t>*For online play, you’ll need to keep track of what space you’re on.</a:t>
            </a:r>
          </a:p>
          <a:p>
            <a:pPr marL="514350" indent="-514350">
              <a:buAutoNum type="arabicPeriod"/>
            </a:pPr>
            <a:r>
              <a:rPr lang="en-US" sz="2000" dirty="0">
                <a:solidFill>
                  <a:schemeClr val="bg1"/>
                </a:solidFill>
              </a:rPr>
              <a:t>To get on the board, a player must roll a 1 or 2 on their turn and move to the first GREEN space.</a:t>
            </a:r>
          </a:p>
          <a:p>
            <a:pPr marL="514350" indent="-514350">
              <a:buAutoNum type="arabicPeriod"/>
            </a:pPr>
            <a:r>
              <a:rPr lang="en-US" sz="2000" dirty="0">
                <a:solidFill>
                  <a:schemeClr val="bg1"/>
                </a:solidFill>
              </a:rPr>
              <a:t>After you make it on to the GREEN space, a player can continue their next turns to roll and move forward according to the die.</a:t>
            </a:r>
          </a:p>
          <a:p>
            <a:pPr marL="514350" indent="-514350">
              <a:buAutoNum type="arabicPeriod"/>
            </a:pPr>
            <a:r>
              <a:rPr lang="en-US" sz="2000" dirty="0">
                <a:solidFill>
                  <a:schemeClr val="bg1"/>
                </a:solidFill>
              </a:rPr>
              <a:t>When a player lands on a BLUE, RED, or YELLOW space, they draw a card of that color, perform the action on the card, and end their turn. </a:t>
            </a:r>
            <a:r>
              <a:rPr lang="en-US" sz="2000" i="1" dirty="0">
                <a:solidFill>
                  <a:schemeClr val="bg1"/>
                </a:solidFill>
              </a:rPr>
              <a:t>*For online play, boxes are automatically linked to the first color card. After that please select another slide manually.</a:t>
            </a:r>
          </a:p>
          <a:p>
            <a:pPr marL="514350" indent="-514350">
              <a:buAutoNum type="arabicPeriod"/>
            </a:pPr>
            <a:r>
              <a:rPr lang="en-US" sz="2000" dirty="0">
                <a:solidFill>
                  <a:schemeClr val="bg1"/>
                </a:solidFill>
              </a:rPr>
              <a:t>Players continue taking turns until they reach the final GREEN space. An exact roll is not required to reach the final GREEN space.</a:t>
            </a:r>
          </a:p>
          <a:p>
            <a:pPr marL="514350" indent="-514350">
              <a:buAutoNum type="arabicPeriod"/>
            </a:pPr>
            <a:r>
              <a:rPr lang="en-US" sz="2000" dirty="0">
                <a:solidFill>
                  <a:schemeClr val="bg1"/>
                </a:solidFill>
              </a:rPr>
              <a:t>After a player makes it onto the final GREEN space, their turn ends. They must roll a 3 or 4 on their next turn(s) to win!</a:t>
            </a:r>
          </a:p>
        </p:txBody>
      </p:sp>
      <p:sp>
        <p:nvSpPr>
          <p:cNvPr id="4" name="Title 1">
            <a:extLst>
              <a:ext uri="{FF2B5EF4-FFF2-40B4-BE49-F238E27FC236}">
                <a16:creationId xmlns:a16="http://schemas.microsoft.com/office/drawing/2014/main" id="{53BE02F7-F3AA-9EE0-5995-1137A8933D18}"/>
              </a:ext>
            </a:extLst>
          </p:cNvPr>
          <p:cNvSpPr txBox="1">
            <a:spLocks/>
          </p:cNvSpPr>
          <p:nvPr/>
        </p:nvSpPr>
        <p:spPr>
          <a:xfrm>
            <a:off x="250378" y="2041929"/>
            <a:ext cx="3211286" cy="6456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u="sng" dirty="0">
                <a:solidFill>
                  <a:schemeClr val="bg1"/>
                </a:solidFill>
              </a:rPr>
              <a:t>How To Play:</a:t>
            </a:r>
          </a:p>
        </p:txBody>
      </p:sp>
      <p:sp>
        <p:nvSpPr>
          <p:cNvPr id="5" name="TextBox 4">
            <a:extLst>
              <a:ext uri="{FF2B5EF4-FFF2-40B4-BE49-F238E27FC236}">
                <a16:creationId xmlns:a16="http://schemas.microsoft.com/office/drawing/2014/main" id="{01DFBEC6-9670-D718-27F6-18F64FF56FE4}"/>
              </a:ext>
            </a:extLst>
          </p:cNvPr>
          <p:cNvSpPr txBox="1"/>
          <p:nvPr/>
        </p:nvSpPr>
        <p:spPr>
          <a:xfrm>
            <a:off x="544292" y="1111866"/>
            <a:ext cx="5399308" cy="923330"/>
          </a:xfrm>
          <a:prstGeom prst="rect">
            <a:avLst/>
          </a:prstGeom>
          <a:noFill/>
        </p:spPr>
        <p:txBody>
          <a:bodyPr wrap="square" rtlCol="0">
            <a:spAutoFit/>
          </a:bodyPr>
          <a:lstStyle/>
          <a:p>
            <a:r>
              <a:rPr lang="en-US" dirty="0">
                <a:solidFill>
                  <a:schemeClr val="bg1"/>
                </a:solidFill>
              </a:rPr>
              <a:t>-1 game board	-25 blue HSHM cards</a:t>
            </a:r>
          </a:p>
          <a:p>
            <a:r>
              <a:rPr lang="en-US" dirty="0">
                <a:solidFill>
                  <a:schemeClr val="bg1"/>
                </a:solidFill>
              </a:rPr>
              <a:t>-1 die		-15 red Setback cards</a:t>
            </a:r>
          </a:p>
          <a:p>
            <a:r>
              <a:rPr lang="en-US" dirty="0">
                <a:solidFill>
                  <a:schemeClr val="bg1"/>
                </a:solidFill>
              </a:rPr>
              <a:t>-1 token 		-5 yellow Rapid Rehousing cards</a:t>
            </a:r>
          </a:p>
        </p:txBody>
      </p:sp>
      <p:sp>
        <p:nvSpPr>
          <p:cNvPr id="6" name="TextBox 5">
            <a:extLst>
              <a:ext uri="{FF2B5EF4-FFF2-40B4-BE49-F238E27FC236}">
                <a16:creationId xmlns:a16="http://schemas.microsoft.com/office/drawing/2014/main" id="{4835D0B6-4F3E-14F6-60A9-3E1A3F02CA40}"/>
              </a:ext>
            </a:extLst>
          </p:cNvPr>
          <p:cNvSpPr txBox="1"/>
          <p:nvPr/>
        </p:nvSpPr>
        <p:spPr>
          <a:xfrm>
            <a:off x="2134910" y="96795"/>
            <a:ext cx="7922179" cy="523220"/>
          </a:xfrm>
          <a:prstGeom prst="rect">
            <a:avLst/>
          </a:prstGeom>
          <a:noFill/>
        </p:spPr>
        <p:txBody>
          <a:bodyPr wrap="square" rtlCol="0">
            <a:spAutoFit/>
          </a:bodyPr>
          <a:lstStyle/>
          <a:p>
            <a:r>
              <a:rPr lang="en-US" sz="2800" b="1" dirty="0">
                <a:solidFill>
                  <a:schemeClr val="bg1"/>
                </a:solidFill>
              </a:rPr>
              <a:t>Home Sweet Home Ministries Journey of Hope</a:t>
            </a:r>
          </a:p>
        </p:txBody>
      </p:sp>
      <p:sp>
        <p:nvSpPr>
          <p:cNvPr id="8" name="TextBox 7">
            <a:extLst>
              <a:ext uri="{FF2B5EF4-FFF2-40B4-BE49-F238E27FC236}">
                <a16:creationId xmlns:a16="http://schemas.microsoft.com/office/drawing/2014/main" id="{4560A68D-61F4-6050-48AE-3A9DC7692749}"/>
              </a:ext>
            </a:extLst>
          </p:cNvPr>
          <p:cNvSpPr txBox="1"/>
          <p:nvPr/>
        </p:nvSpPr>
        <p:spPr>
          <a:xfrm>
            <a:off x="6823587" y="1302519"/>
            <a:ext cx="3233502" cy="646331"/>
          </a:xfrm>
          <a:prstGeom prst="rect">
            <a:avLst/>
          </a:prstGeom>
          <a:noFill/>
        </p:spPr>
        <p:txBody>
          <a:bodyPr wrap="square">
            <a:spAutoFit/>
          </a:bodyPr>
          <a:lstStyle/>
          <a:p>
            <a:r>
              <a:rPr lang="en-US" dirty="0">
                <a:solidFill>
                  <a:schemeClr val="bg1"/>
                </a:solidFill>
              </a:rPr>
              <a:t>Don’t have a die? Use this link: </a:t>
            </a:r>
            <a:r>
              <a:rPr lang="en-US" dirty="0">
                <a:solidFill>
                  <a:schemeClr val="bg1"/>
                </a:solidFill>
                <a:hlinkClick r:id="rId2"/>
              </a:rPr>
              <a:t>https://g.co/kgs/ak79STV</a:t>
            </a:r>
            <a:endParaRPr lang="en-US" dirty="0">
              <a:solidFill>
                <a:schemeClr val="bg1"/>
              </a:solidFill>
            </a:endParaRPr>
          </a:p>
        </p:txBody>
      </p:sp>
    </p:spTree>
    <p:extLst>
      <p:ext uri="{BB962C8B-B14F-4D97-AF65-F5344CB8AC3E}">
        <p14:creationId xmlns:p14="http://schemas.microsoft.com/office/powerpoint/2010/main" val="4242460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8AD8CBB4-2959-EF93-0125-802DD298FCC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14EEDA6-4639-E812-CC7F-D06FB2C2ACFB}"/>
              </a:ext>
            </a:extLst>
          </p:cNvPr>
          <p:cNvSpPr txBox="1"/>
          <p:nvPr/>
        </p:nvSpPr>
        <p:spPr>
          <a:xfrm>
            <a:off x="818471" y="1536174"/>
            <a:ext cx="10206037" cy="3465564"/>
          </a:xfrm>
          <a:prstGeom prst="rect">
            <a:avLst/>
          </a:prstGeom>
          <a:noFill/>
        </p:spPr>
        <p:txBody>
          <a:bodyPr wrap="square" rtlCol="0">
            <a:spAutoFit/>
          </a:bodyPr>
          <a:lstStyle/>
          <a:p>
            <a:pPr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Vroom. Vroom. </a:t>
            </a:r>
          </a:p>
          <a:p>
            <a:pPr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After months of saving, you have enough to purchase a used car! You no longer have to worry about matching your schedule to bus routes.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2.</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17E8CBBE-66CD-20E4-2F17-5D02CE001588}"/>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C9AB66AD-3BEF-6412-06F1-A0A4F88823F9}"/>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6C8D73CA-348A-1275-CFC4-3FC02946FD5A}"/>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C889F35C-7F2F-16A1-1592-C47F41AAA895}"/>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378052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2988EF4E-23C6-A30B-D780-BE0907E79DD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8661FF3-E5CC-16AA-8AF3-BB849D7DDE77}"/>
              </a:ext>
            </a:extLst>
          </p:cNvPr>
          <p:cNvSpPr txBox="1"/>
          <p:nvPr/>
        </p:nvSpPr>
        <p:spPr>
          <a:xfrm>
            <a:off x="818471" y="1536174"/>
            <a:ext cx="10206037" cy="3465564"/>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Fresh and clean</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At HSHM, all residents have access to a washer/dryer. You choose to set up a regular laundry time every Tuesday and Friday.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09218322-D825-2F4A-A471-FB46711984D7}"/>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615BCDD7-2CCD-3F41-C571-2D88C6B0C477}"/>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FEE19997-0462-EB7D-6E68-93A74EFF4AA1}"/>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B92A2F17-EDEE-69BD-0A26-047D8E29B3E4}"/>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1233900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D323F392-EDEE-A516-8C2B-9BCD74B3331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57C963B-BE1C-F266-2ED6-6118D57FB741}"/>
              </a:ext>
            </a:extLst>
          </p:cNvPr>
          <p:cNvSpPr txBox="1"/>
          <p:nvPr/>
        </p:nvSpPr>
        <p:spPr>
          <a:xfrm>
            <a:off x="818471" y="1536174"/>
            <a:ext cx="10206037" cy="3465564"/>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Time to Focus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After saving up for months, you are now able to start looking for a place of your own. You meet with your Case Manager to explore opportunities.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2.</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9E9DA5F0-3E18-6075-CF22-B9A2437E8E14}"/>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DA9672AC-91FD-E1EF-D63C-5FF07CCBF154}"/>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C8B01C36-9EA9-EA38-1C55-812AB52E69CC}"/>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35450BE7-1686-ED4A-9CFA-75E7A1388FA2}"/>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208221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D8546234-694A-4A78-4C59-8AD2BA7A762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1A3CFF6-9597-A452-CE4B-BBE537C83D85}"/>
              </a:ext>
            </a:extLst>
          </p:cNvPr>
          <p:cNvSpPr txBox="1"/>
          <p:nvPr/>
        </p:nvSpPr>
        <p:spPr>
          <a:xfrm>
            <a:off x="818471" y="1536174"/>
            <a:ext cx="10206037"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Helpful Connections</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struggle with your sobriety. To help combat your addiction, you attend weekly classes at The Junction. It has really helped you through some difficult moments.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2.</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845FAC8C-14AA-5BF7-3598-90746A645C9B}"/>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27D9C46E-38B9-5281-C478-D36088AD9A58}"/>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66682A80-10FF-E33E-59E7-7153A114B60F}"/>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B8577C8F-C507-2062-2B9E-2DB7D0A95548}"/>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1332140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066E7A93-1AB8-0F77-74DA-96489C81E21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67041AB-3960-4BE2-1D2E-59F019ACB866}"/>
              </a:ext>
            </a:extLst>
          </p:cNvPr>
          <p:cNvSpPr txBox="1"/>
          <p:nvPr/>
        </p:nvSpPr>
        <p:spPr>
          <a:xfrm>
            <a:off x="818471" y="1536174"/>
            <a:ext cx="10206037"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Financial Assistance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worked with your Case Manager to create a plan to help you pay off your old debts. Two months in and things are really starting to look great. You regain confidence in managing your finances.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2.</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BF7922DA-85F3-4292-34D2-2C18515C62D0}"/>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74A9F30F-671B-AE9F-1228-82F16EBC5DAB}"/>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E2A47D7B-19AF-3166-62C6-7D19506A8C50}"/>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BEF6A594-06E9-4F08-98DB-22F2B5CB8F00}"/>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2117409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B77531AD-4C81-E9A1-6A04-55DC83EA09E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E2B1CC0-6673-6465-B348-7C719623C0B0}"/>
              </a:ext>
            </a:extLst>
          </p:cNvPr>
          <p:cNvSpPr txBox="1"/>
          <p:nvPr/>
        </p:nvSpPr>
        <p:spPr>
          <a:xfrm>
            <a:off x="818471" y="1536174"/>
            <a:ext cx="10206037"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Helpful Heart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decide to volunteer at the Bread For Life Food Co-op. During your time there, you connect with others and create new friends. This helps you to regain faith in yourself and others.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D5B33102-D1A0-E5B7-E4C2-1F977F0524E3}"/>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F7E9AA72-B7B7-6A70-3EAB-F1815F2EA2C8}"/>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92E2CBB9-B93C-04EE-2A2F-77C6B07B4D0D}"/>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73AD0AD5-04C1-0D75-E277-95063DF86F5B}"/>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3417742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CC2B8A59-84DB-7816-1580-AC2969A6BA4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824127E-7463-01AF-D38A-3BFA50730C37}"/>
              </a:ext>
            </a:extLst>
          </p:cNvPr>
          <p:cNvSpPr txBox="1"/>
          <p:nvPr/>
        </p:nvSpPr>
        <p:spPr>
          <a:xfrm>
            <a:off x="818471" y="1536174"/>
            <a:ext cx="10206037"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Easy Check In</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had your monthly check in with your case manager and everything is going well. You are staying on top of your bills, saving money where you can, and staying positive.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3.</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191E9E88-87EC-C62E-9C00-D289314CDED7}"/>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75A290B8-1061-E5A2-049B-D6B12A2D6F20}"/>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FFE49433-ABAE-06BF-6B8A-6FD711F24AC9}"/>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A4F12DBF-EFE1-FA7E-12C0-C52921BFDF07}"/>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2717581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962E9872-4F55-F9B4-CBC9-734ED05E9B1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56DC699-D4C8-0B01-4F80-A38F40AE27AC}"/>
              </a:ext>
            </a:extLst>
          </p:cNvPr>
          <p:cNvSpPr txBox="1"/>
          <p:nvPr/>
        </p:nvSpPr>
        <p:spPr>
          <a:xfrm>
            <a:off x="829357" y="946240"/>
            <a:ext cx="10206037" cy="4782848"/>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Positive Nourishment</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Your work schedule does not align with our meal times in the Dining Center. No worries! You can sign up for late plates—our kitchen staff is happy to save a meal for you for later. You also have the option to get a sack lunch up to 3 times a day as well.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3748497D-F2D6-BA9B-8DCA-53A51BA1259F}"/>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64184836-2501-B79D-5020-340282265037}"/>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25ABAA7C-64A0-5565-5D97-A7812232DEF2}"/>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80B65CF9-2927-B335-C11C-CB53A2C233CA}"/>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20076717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9610FAAF-DA93-AF9D-E0EE-8EBDF9FC957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AD6CE20-EBF2-8D5B-5458-99E4D3C6665E}"/>
              </a:ext>
            </a:extLst>
          </p:cNvPr>
          <p:cNvSpPr txBox="1"/>
          <p:nvPr/>
        </p:nvSpPr>
        <p:spPr>
          <a:xfrm>
            <a:off x="829357" y="1536174"/>
            <a:ext cx="10206037" cy="3465564"/>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Safe and Sound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For the safety of our staff and residents, we do have a 10 p.m. curfew. You have not had any issues making it back to shelter by that time.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E1868759-C25A-1921-A648-0DA5FBD29D2D}"/>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C00F39E5-3898-498B-3B3C-9DDE36D8783F}"/>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90E77BBB-979B-A703-0012-92BE6B0F196E}"/>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3927562D-92EC-DC87-F61B-54B3189A99B5}"/>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1600662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8EF5D309-ABF5-29C6-1950-C8D35773F8C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D631436-C8CE-4E99-04D0-DD69DACBADD5}"/>
              </a:ext>
            </a:extLst>
          </p:cNvPr>
          <p:cNvSpPr txBox="1"/>
          <p:nvPr/>
        </p:nvSpPr>
        <p:spPr>
          <a:xfrm>
            <a:off x="829357" y="956072"/>
            <a:ext cx="10206037" cy="4782848"/>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Fill It Out</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As you continue to restore your life, you are finally ready to begin filling out housing applications through the Bloomington Housing Authority. You work with your Case Manager to fill out the proper paperwork.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2.</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59954829-A0B5-B066-8AA6-A55CEB62FE45}"/>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0CBA2019-38D2-1246-E8E3-6084B1872B7D}"/>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3D2D96DD-8249-FBB9-6B6A-AC6001A1684D}"/>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C23B8E49-EDBF-54D1-187E-8E94F288993D}"/>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169727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68F1D-C581-6D70-6995-69B7A6EB644D}"/>
            </a:ext>
          </a:extLst>
        </p:cNvPr>
        <p:cNvGrpSpPr/>
        <p:nvPr/>
      </p:nvGrpSpPr>
      <p:grpSpPr>
        <a:xfrm>
          <a:off x="0" y="0"/>
          <a:ext cx="0" cy="0"/>
          <a:chOff x="0" y="0"/>
          <a:chExt cx="0" cy="0"/>
        </a:xfrm>
      </p:grpSpPr>
      <p:pic>
        <p:nvPicPr>
          <p:cNvPr id="23" name="Picture 22">
            <a:hlinkClick r:id="rId2" action="ppaction://hlinksldjump"/>
            <a:extLst>
              <a:ext uri="{FF2B5EF4-FFF2-40B4-BE49-F238E27FC236}">
                <a16:creationId xmlns:a16="http://schemas.microsoft.com/office/drawing/2014/main" id="{09E55F72-3A38-84A3-E16B-0FF6E6EB142C}"/>
              </a:ext>
            </a:extLst>
          </p:cNvPr>
          <p:cNvPicPr>
            <a:picLocks noChangeAspect="1"/>
          </p:cNvPicPr>
          <p:nvPr/>
        </p:nvPicPr>
        <p:blipFill>
          <a:blip r:embed="rId3"/>
          <a:stretch>
            <a:fillRect/>
          </a:stretch>
        </p:blipFill>
        <p:spPr>
          <a:xfrm>
            <a:off x="6604055" y="77897"/>
            <a:ext cx="944962" cy="975445"/>
          </a:xfrm>
          <a:prstGeom prst="rect">
            <a:avLst/>
          </a:prstGeom>
          <a:solidFill>
            <a:srgbClr val="C00000"/>
          </a:solidFill>
        </p:spPr>
      </p:pic>
      <p:sp>
        <p:nvSpPr>
          <p:cNvPr id="7" name="Flowchart: Process 6">
            <a:extLst>
              <a:ext uri="{FF2B5EF4-FFF2-40B4-BE49-F238E27FC236}">
                <a16:creationId xmlns:a16="http://schemas.microsoft.com/office/drawing/2014/main" id="{BEE2D8F5-8CC2-050C-9B2C-E714052140F1}"/>
              </a:ext>
            </a:extLst>
          </p:cNvPr>
          <p:cNvSpPr/>
          <p:nvPr/>
        </p:nvSpPr>
        <p:spPr>
          <a:xfrm>
            <a:off x="1021513" y="85607"/>
            <a:ext cx="1863761" cy="957263"/>
          </a:xfrm>
          <a:prstGeom prst="flowChartProcess">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hlinkClick r:id="rId4" action="ppaction://hlinksldjump"/>
            <a:extLst>
              <a:ext uri="{FF2B5EF4-FFF2-40B4-BE49-F238E27FC236}">
                <a16:creationId xmlns:a16="http://schemas.microsoft.com/office/drawing/2014/main" id="{E9E34D54-4385-CAA5-C07A-3252E1506027}"/>
              </a:ext>
            </a:extLst>
          </p:cNvPr>
          <p:cNvPicPr>
            <a:picLocks noChangeAspect="1"/>
          </p:cNvPicPr>
          <p:nvPr/>
        </p:nvPicPr>
        <p:blipFill>
          <a:blip r:embed="rId3"/>
          <a:stretch>
            <a:fillRect/>
          </a:stretch>
        </p:blipFill>
        <p:spPr>
          <a:xfrm>
            <a:off x="4733859" y="79206"/>
            <a:ext cx="944962" cy="975445"/>
          </a:xfrm>
          <a:prstGeom prst="rect">
            <a:avLst/>
          </a:prstGeom>
          <a:solidFill>
            <a:srgbClr val="00B0F0"/>
          </a:solidFill>
        </p:spPr>
      </p:pic>
      <p:pic>
        <p:nvPicPr>
          <p:cNvPr id="18" name="Picture 17">
            <a:hlinkClick r:id="rId5" action="ppaction://hlinksldjump"/>
            <a:extLst>
              <a:ext uri="{FF2B5EF4-FFF2-40B4-BE49-F238E27FC236}">
                <a16:creationId xmlns:a16="http://schemas.microsoft.com/office/drawing/2014/main" id="{EDC96981-74C1-B166-C4F0-E6ABDF7192AD}"/>
              </a:ext>
            </a:extLst>
          </p:cNvPr>
          <p:cNvPicPr>
            <a:picLocks noChangeAspect="1"/>
          </p:cNvPicPr>
          <p:nvPr/>
        </p:nvPicPr>
        <p:blipFill>
          <a:blip r:embed="rId3"/>
          <a:stretch>
            <a:fillRect/>
          </a:stretch>
        </p:blipFill>
        <p:spPr>
          <a:xfrm>
            <a:off x="3805171" y="79206"/>
            <a:ext cx="944962" cy="975445"/>
          </a:xfrm>
          <a:prstGeom prst="rect">
            <a:avLst/>
          </a:prstGeom>
          <a:solidFill>
            <a:srgbClr val="00B0F0"/>
          </a:solidFill>
        </p:spPr>
      </p:pic>
      <p:pic>
        <p:nvPicPr>
          <p:cNvPr id="19" name="Picture 18">
            <a:hlinkClick r:id="rId6" action="ppaction://hlinksldjump"/>
            <a:extLst>
              <a:ext uri="{FF2B5EF4-FFF2-40B4-BE49-F238E27FC236}">
                <a16:creationId xmlns:a16="http://schemas.microsoft.com/office/drawing/2014/main" id="{D85CBF95-FE3E-707D-C8FE-DA13F9F1B3D1}"/>
              </a:ext>
            </a:extLst>
          </p:cNvPr>
          <p:cNvPicPr>
            <a:picLocks noChangeAspect="1"/>
          </p:cNvPicPr>
          <p:nvPr/>
        </p:nvPicPr>
        <p:blipFill>
          <a:blip r:embed="rId3"/>
          <a:stretch>
            <a:fillRect/>
          </a:stretch>
        </p:blipFill>
        <p:spPr>
          <a:xfrm>
            <a:off x="2876483" y="79206"/>
            <a:ext cx="944962" cy="975445"/>
          </a:xfrm>
          <a:prstGeom prst="rect">
            <a:avLst/>
          </a:prstGeom>
          <a:solidFill>
            <a:srgbClr val="00B0F0"/>
          </a:solidFill>
        </p:spPr>
      </p:pic>
      <p:pic>
        <p:nvPicPr>
          <p:cNvPr id="20" name="Picture 19">
            <a:hlinkClick r:id="rId7" action="ppaction://hlinksldjump"/>
            <a:extLst>
              <a:ext uri="{FF2B5EF4-FFF2-40B4-BE49-F238E27FC236}">
                <a16:creationId xmlns:a16="http://schemas.microsoft.com/office/drawing/2014/main" id="{BA0EF545-52E1-F28D-1962-C770DA8CD756}"/>
              </a:ext>
            </a:extLst>
          </p:cNvPr>
          <p:cNvPicPr>
            <a:picLocks noChangeAspect="1"/>
          </p:cNvPicPr>
          <p:nvPr/>
        </p:nvPicPr>
        <p:blipFill>
          <a:blip r:embed="rId3"/>
          <a:stretch>
            <a:fillRect/>
          </a:stretch>
        </p:blipFill>
        <p:spPr>
          <a:xfrm>
            <a:off x="7547070" y="1984077"/>
            <a:ext cx="944962" cy="975445"/>
          </a:xfrm>
          <a:prstGeom prst="rect">
            <a:avLst/>
          </a:prstGeom>
          <a:solidFill>
            <a:srgbClr val="C00000"/>
          </a:solidFill>
        </p:spPr>
      </p:pic>
      <p:pic>
        <p:nvPicPr>
          <p:cNvPr id="21" name="Picture 20">
            <a:hlinkClick r:id="rId8" action="ppaction://hlinksldjump"/>
            <a:extLst>
              <a:ext uri="{FF2B5EF4-FFF2-40B4-BE49-F238E27FC236}">
                <a16:creationId xmlns:a16="http://schemas.microsoft.com/office/drawing/2014/main" id="{A403225C-B4FB-EBAC-820E-E74DBE9868F9}"/>
              </a:ext>
            </a:extLst>
          </p:cNvPr>
          <p:cNvPicPr>
            <a:picLocks noChangeAspect="1"/>
          </p:cNvPicPr>
          <p:nvPr/>
        </p:nvPicPr>
        <p:blipFill>
          <a:blip r:embed="rId3"/>
          <a:stretch>
            <a:fillRect/>
          </a:stretch>
        </p:blipFill>
        <p:spPr>
          <a:xfrm>
            <a:off x="6612074" y="1984077"/>
            <a:ext cx="944962" cy="975445"/>
          </a:xfrm>
          <a:prstGeom prst="rect">
            <a:avLst/>
          </a:prstGeom>
          <a:solidFill>
            <a:srgbClr val="FFFF00"/>
          </a:solidFill>
        </p:spPr>
      </p:pic>
      <p:pic>
        <p:nvPicPr>
          <p:cNvPr id="22" name="Picture 21">
            <a:hlinkClick r:id="rId9" action="ppaction://hlinksldjump"/>
            <a:extLst>
              <a:ext uri="{FF2B5EF4-FFF2-40B4-BE49-F238E27FC236}">
                <a16:creationId xmlns:a16="http://schemas.microsoft.com/office/drawing/2014/main" id="{AF451BD7-17BC-CB3D-AA5B-72EC94754D28}"/>
              </a:ext>
            </a:extLst>
          </p:cNvPr>
          <p:cNvPicPr>
            <a:picLocks noChangeAspect="1"/>
          </p:cNvPicPr>
          <p:nvPr/>
        </p:nvPicPr>
        <p:blipFill>
          <a:blip r:embed="rId3"/>
          <a:stretch>
            <a:fillRect/>
          </a:stretch>
        </p:blipFill>
        <p:spPr>
          <a:xfrm>
            <a:off x="6607509" y="1030667"/>
            <a:ext cx="944962" cy="975445"/>
          </a:xfrm>
          <a:prstGeom prst="rect">
            <a:avLst/>
          </a:prstGeom>
          <a:solidFill>
            <a:srgbClr val="00B0F0"/>
          </a:solidFill>
        </p:spPr>
      </p:pic>
      <p:pic>
        <p:nvPicPr>
          <p:cNvPr id="24" name="Picture 23">
            <a:hlinkClick r:id="rId10" action="ppaction://hlinksldjump"/>
            <a:extLst>
              <a:ext uri="{FF2B5EF4-FFF2-40B4-BE49-F238E27FC236}">
                <a16:creationId xmlns:a16="http://schemas.microsoft.com/office/drawing/2014/main" id="{2204A58F-1FA5-D00C-D40D-40AF6181D26A}"/>
              </a:ext>
            </a:extLst>
          </p:cNvPr>
          <p:cNvPicPr>
            <a:picLocks noChangeAspect="1"/>
          </p:cNvPicPr>
          <p:nvPr/>
        </p:nvPicPr>
        <p:blipFill>
          <a:blip r:embed="rId3"/>
          <a:stretch>
            <a:fillRect/>
          </a:stretch>
        </p:blipFill>
        <p:spPr>
          <a:xfrm>
            <a:off x="5657731" y="74403"/>
            <a:ext cx="944962" cy="975445"/>
          </a:xfrm>
          <a:prstGeom prst="rect">
            <a:avLst/>
          </a:prstGeom>
          <a:solidFill>
            <a:srgbClr val="C00000"/>
          </a:solidFill>
        </p:spPr>
      </p:pic>
      <p:pic>
        <p:nvPicPr>
          <p:cNvPr id="25" name="Picture 24">
            <a:hlinkClick r:id="rId11" action="ppaction://hlinksldjump"/>
            <a:extLst>
              <a:ext uri="{FF2B5EF4-FFF2-40B4-BE49-F238E27FC236}">
                <a16:creationId xmlns:a16="http://schemas.microsoft.com/office/drawing/2014/main" id="{76334CFE-3398-DA7F-71D2-58E25F0A415D}"/>
              </a:ext>
            </a:extLst>
          </p:cNvPr>
          <p:cNvPicPr>
            <a:picLocks noChangeAspect="1"/>
          </p:cNvPicPr>
          <p:nvPr/>
        </p:nvPicPr>
        <p:blipFill>
          <a:blip r:embed="rId3"/>
          <a:stretch>
            <a:fillRect/>
          </a:stretch>
        </p:blipFill>
        <p:spPr>
          <a:xfrm>
            <a:off x="8481159" y="1984076"/>
            <a:ext cx="944962" cy="975445"/>
          </a:xfrm>
          <a:prstGeom prst="rect">
            <a:avLst/>
          </a:prstGeom>
          <a:solidFill>
            <a:srgbClr val="C00000"/>
          </a:solidFill>
        </p:spPr>
      </p:pic>
      <p:pic>
        <p:nvPicPr>
          <p:cNvPr id="26" name="Picture 25">
            <a:hlinkClick r:id="rId12" action="ppaction://hlinksldjump"/>
            <a:extLst>
              <a:ext uri="{FF2B5EF4-FFF2-40B4-BE49-F238E27FC236}">
                <a16:creationId xmlns:a16="http://schemas.microsoft.com/office/drawing/2014/main" id="{411C04A8-6359-6B21-3365-6C82461463E2}"/>
              </a:ext>
            </a:extLst>
          </p:cNvPr>
          <p:cNvPicPr>
            <a:picLocks noChangeAspect="1"/>
          </p:cNvPicPr>
          <p:nvPr/>
        </p:nvPicPr>
        <p:blipFill>
          <a:blip r:embed="rId3"/>
          <a:stretch>
            <a:fillRect/>
          </a:stretch>
        </p:blipFill>
        <p:spPr>
          <a:xfrm>
            <a:off x="9420720" y="1981155"/>
            <a:ext cx="944962" cy="975445"/>
          </a:xfrm>
          <a:prstGeom prst="rect">
            <a:avLst/>
          </a:prstGeom>
          <a:solidFill>
            <a:srgbClr val="00B0F0"/>
          </a:solidFill>
        </p:spPr>
      </p:pic>
      <p:pic>
        <p:nvPicPr>
          <p:cNvPr id="27" name="Picture 26">
            <a:hlinkClick r:id="rId13" action="ppaction://hlinksldjump"/>
            <a:extLst>
              <a:ext uri="{FF2B5EF4-FFF2-40B4-BE49-F238E27FC236}">
                <a16:creationId xmlns:a16="http://schemas.microsoft.com/office/drawing/2014/main" id="{198590E2-B312-1978-6C88-3548BD288D93}"/>
              </a:ext>
            </a:extLst>
          </p:cNvPr>
          <p:cNvPicPr>
            <a:picLocks noChangeAspect="1"/>
          </p:cNvPicPr>
          <p:nvPr/>
        </p:nvPicPr>
        <p:blipFill>
          <a:blip r:embed="rId3"/>
          <a:stretch>
            <a:fillRect/>
          </a:stretch>
        </p:blipFill>
        <p:spPr>
          <a:xfrm>
            <a:off x="8470115" y="3929126"/>
            <a:ext cx="944962" cy="975445"/>
          </a:xfrm>
          <a:prstGeom prst="rect">
            <a:avLst/>
          </a:prstGeom>
          <a:solidFill>
            <a:srgbClr val="FFFF00"/>
          </a:solidFill>
        </p:spPr>
      </p:pic>
      <p:pic>
        <p:nvPicPr>
          <p:cNvPr id="28" name="Picture 27">
            <a:hlinkClick r:id="rId14" action="ppaction://hlinksldjump"/>
            <a:extLst>
              <a:ext uri="{FF2B5EF4-FFF2-40B4-BE49-F238E27FC236}">
                <a16:creationId xmlns:a16="http://schemas.microsoft.com/office/drawing/2014/main" id="{A1212F17-561E-B4F9-E96C-69BA4DED0557}"/>
              </a:ext>
            </a:extLst>
          </p:cNvPr>
          <p:cNvPicPr>
            <a:picLocks noChangeAspect="1"/>
          </p:cNvPicPr>
          <p:nvPr/>
        </p:nvPicPr>
        <p:blipFill>
          <a:blip r:embed="rId3"/>
          <a:stretch>
            <a:fillRect/>
          </a:stretch>
        </p:blipFill>
        <p:spPr>
          <a:xfrm>
            <a:off x="9414010" y="3922643"/>
            <a:ext cx="944962" cy="975445"/>
          </a:xfrm>
          <a:prstGeom prst="rect">
            <a:avLst/>
          </a:prstGeom>
          <a:solidFill>
            <a:srgbClr val="C00000"/>
          </a:solidFill>
        </p:spPr>
      </p:pic>
      <p:pic>
        <p:nvPicPr>
          <p:cNvPr id="29" name="Picture 28">
            <a:hlinkClick r:id="rId15" action="ppaction://hlinksldjump"/>
            <a:extLst>
              <a:ext uri="{FF2B5EF4-FFF2-40B4-BE49-F238E27FC236}">
                <a16:creationId xmlns:a16="http://schemas.microsoft.com/office/drawing/2014/main" id="{40E43B06-E0C7-84FB-BC3D-27FA40884ED0}"/>
              </a:ext>
            </a:extLst>
          </p:cNvPr>
          <p:cNvPicPr>
            <a:picLocks noChangeAspect="1"/>
          </p:cNvPicPr>
          <p:nvPr/>
        </p:nvPicPr>
        <p:blipFill>
          <a:blip r:embed="rId3"/>
          <a:stretch>
            <a:fillRect/>
          </a:stretch>
        </p:blipFill>
        <p:spPr>
          <a:xfrm>
            <a:off x="9416155" y="2956600"/>
            <a:ext cx="944962" cy="975445"/>
          </a:xfrm>
          <a:prstGeom prst="rect">
            <a:avLst/>
          </a:prstGeom>
          <a:solidFill>
            <a:srgbClr val="00B0F0"/>
          </a:solidFill>
        </p:spPr>
      </p:pic>
      <p:pic>
        <p:nvPicPr>
          <p:cNvPr id="30" name="Picture 29">
            <a:hlinkClick r:id="rId16" action="ppaction://hlinksldjump"/>
            <a:extLst>
              <a:ext uri="{FF2B5EF4-FFF2-40B4-BE49-F238E27FC236}">
                <a16:creationId xmlns:a16="http://schemas.microsoft.com/office/drawing/2014/main" id="{8F982E9B-899A-DE68-27E8-DB95305ACB1C}"/>
              </a:ext>
            </a:extLst>
          </p:cNvPr>
          <p:cNvPicPr>
            <a:picLocks noChangeAspect="1"/>
          </p:cNvPicPr>
          <p:nvPr/>
        </p:nvPicPr>
        <p:blipFill>
          <a:blip r:embed="rId3"/>
          <a:stretch>
            <a:fillRect/>
          </a:stretch>
        </p:blipFill>
        <p:spPr>
          <a:xfrm>
            <a:off x="7542838" y="3929126"/>
            <a:ext cx="944962" cy="975445"/>
          </a:xfrm>
          <a:prstGeom prst="rect">
            <a:avLst/>
          </a:prstGeom>
          <a:solidFill>
            <a:srgbClr val="00B0F0"/>
          </a:solidFill>
        </p:spPr>
      </p:pic>
      <p:pic>
        <p:nvPicPr>
          <p:cNvPr id="31" name="Picture 30">
            <a:hlinkClick r:id="rId17" action="ppaction://hlinksldjump"/>
            <a:extLst>
              <a:ext uri="{FF2B5EF4-FFF2-40B4-BE49-F238E27FC236}">
                <a16:creationId xmlns:a16="http://schemas.microsoft.com/office/drawing/2014/main" id="{7C30778B-33BE-434F-8AD8-83750DBAFB00}"/>
              </a:ext>
            </a:extLst>
          </p:cNvPr>
          <p:cNvPicPr>
            <a:picLocks noChangeAspect="1"/>
          </p:cNvPicPr>
          <p:nvPr/>
        </p:nvPicPr>
        <p:blipFill>
          <a:blip r:embed="rId3"/>
          <a:stretch>
            <a:fillRect/>
          </a:stretch>
        </p:blipFill>
        <p:spPr>
          <a:xfrm>
            <a:off x="6617843" y="3929126"/>
            <a:ext cx="944962" cy="975445"/>
          </a:xfrm>
          <a:prstGeom prst="rect">
            <a:avLst/>
          </a:prstGeom>
          <a:solidFill>
            <a:srgbClr val="C00000"/>
          </a:solidFill>
        </p:spPr>
      </p:pic>
      <p:pic>
        <p:nvPicPr>
          <p:cNvPr id="32" name="Picture 31">
            <a:hlinkClick r:id="rId18" action="ppaction://hlinksldjump"/>
            <a:extLst>
              <a:ext uri="{FF2B5EF4-FFF2-40B4-BE49-F238E27FC236}">
                <a16:creationId xmlns:a16="http://schemas.microsoft.com/office/drawing/2014/main" id="{6F95FDA1-D123-ED94-3466-0F2E743726DC}"/>
              </a:ext>
            </a:extLst>
          </p:cNvPr>
          <p:cNvPicPr>
            <a:picLocks noChangeAspect="1"/>
          </p:cNvPicPr>
          <p:nvPr/>
        </p:nvPicPr>
        <p:blipFill>
          <a:blip r:embed="rId3"/>
          <a:stretch>
            <a:fillRect/>
          </a:stretch>
        </p:blipFill>
        <p:spPr>
          <a:xfrm>
            <a:off x="5673717" y="3929125"/>
            <a:ext cx="944962" cy="975445"/>
          </a:xfrm>
          <a:prstGeom prst="rect">
            <a:avLst/>
          </a:prstGeom>
          <a:solidFill>
            <a:srgbClr val="00B0F0"/>
          </a:solidFill>
        </p:spPr>
      </p:pic>
      <p:pic>
        <p:nvPicPr>
          <p:cNvPr id="33" name="Picture 32">
            <a:hlinkClick r:id="rId19" action="ppaction://hlinksldjump"/>
            <a:extLst>
              <a:ext uri="{FF2B5EF4-FFF2-40B4-BE49-F238E27FC236}">
                <a16:creationId xmlns:a16="http://schemas.microsoft.com/office/drawing/2014/main" id="{716EC238-5C28-B4D9-6497-9222334FA725}"/>
              </a:ext>
            </a:extLst>
          </p:cNvPr>
          <p:cNvPicPr>
            <a:picLocks noChangeAspect="1"/>
          </p:cNvPicPr>
          <p:nvPr/>
        </p:nvPicPr>
        <p:blipFill>
          <a:blip r:embed="rId3"/>
          <a:stretch>
            <a:fillRect/>
          </a:stretch>
        </p:blipFill>
        <p:spPr>
          <a:xfrm>
            <a:off x="6620071" y="5829300"/>
            <a:ext cx="944962" cy="975445"/>
          </a:xfrm>
          <a:prstGeom prst="rect">
            <a:avLst/>
          </a:prstGeom>
          <a:solidFill>
            <a:srgbClr val="C00000"/>
          </a:solidFill>
        </p:spPr>
      </p:pic>
      <p:pic>
        <p:nvPicPr>
          <p:cNvPr id="34" name="Picture 33">
            <a:hlinkClick r:id="rId20" action="ppaction://hlinksldjump"/>
            <a:extLst>
              <a:ext uri="{FF2B5EF4-FFF2-40B4-BE49-F238E27FC236}">
                <a16:creationId xmlns:a16="http://schemas.microsoft.com/office/drawing/2014/main" id="{8E88B125-3207-141D-9189-0EB5219B5AA1}"/>
              </a:ext>
            </a:extLst>
          </p:cNvPr>
          <p:cNvPicPr>
            <a:picLocks noChangeAspect="1"/>
          </p:cNvPicPr>
          <p:nvPr/>
        </p:nvPicPr>
        <p:blipFill>
          <a:blip r:embed="rId3"/>
          <a:stretch>
            <a:fillRect/>
          </a:stretch>
        </p:blipFill>
        <p:spPr>
          <a:xfrm>
            <a:off x="5679674" y="5822960"/>
            <a:ext cx="944962" cy="975445"/>
          </a:xfrm>
          <a:prstGeom prst="rect">
            <a:avLst/>
          </a:prstGeom>
          <a:solidFill>
            <a:srgbClr val="FFFF00"/>
          </a:solidFill>
        </p:spPr>
      </p:pic>
      <p:pic>
        <p:nvPicPr>
          <p:cNvPr id="35" name="Picture 34">
            <a:hlinkClick r:id="rId21" action="ppaction://hlinksldjump"/>
            <a:extLst>
              <a:ext uri="{FF2B5EF4-FFF2-40B4-BE49-F238E27FC236}">
                <a16:creationId xmlns:a16="http://schemas.microsoft.com/office/drawing/2014/main" id="{8826B3E7-B4FE-23A6-C754-113FE21B7C9D}"/>
              </a:ext>
            </a:extLst>
          </p:cNvPr>
          <p:cNvPicPr>
            <a:picLocks noChangeAspect="1"/>
          </p:cNvPicPr>
          <p:nvPr/>
        </p:nvPicPr>
        <p:blipFill>
          <a:blip r:embed="rId3"/>
          <a:stretch>
            <a:fillRect/>
          </a:stretch>
        </p:blipFill>
        <p:spPr>
          <a:xfrm>
            <a:off x="4746754" y="5822961"/>
            <a:ext cx="944962" cy="975445"/>
          </a:xfrm>
          <a:prstGeom prst="rect">
            <a:avLst/>
          </a:prstGeom>
          <a:solidFill>
            <a:srgbClr val="C00000"/>
          </a:solidFill>
        </p:spPr>
      </p:pic>
      <p:pic>
        <p:nvPicPr>
          <p:cNvPr id="36" name="Picture 35">
            <a:hlinkClick r:id="rId22" action="ppaction://hlinksldjump"/>
            <a:extLst>
              <a:ext uri="{FF2B5EF4-FFF2-40B4-BE49-F238E27FC236}">
                <a16:creationId xmlns:a16="http://schemas.microsoft.com/office/drawing/2014/main" id="{2963DF43-9B72-8BB4-AC1C-C2A08F45F109}"/>
              </a:ext>
            </a:extLst>
          </p:cNvPr>
          <p:cNvPicPr>
            <a:picLocks noChangeAspect="1"/>
          </p:cNvPicPr>
          <p:nvPr/>
        </p:nvPicPr>
        <p:blipFill>
          <a:blip r:embed="rId3"/>
          <a:stretch>
            <a:fillRect/>
          </a:stretch>
        </p:blipFill>
        <p:spPr>
          <a:xfrm>
            <a:off x="3821759" y="5822961"/>
            <a:ext cx="944962" cy="975445"/>
          </a:xfrm>
          <a:prstGeom prst="rect">
            <a:avLst/>
          </a:prstGeom>
          <a:solidFill>
            <a:srgbClr val="00B0F0"/>
          </a:solidFill>
        </p:spPr>
      </p:pic>
      <p:pic>
        <p:nvPicPr>
          <p:cNvPr id="38" name="Picture 37">
            <a:hlinkClick r:id="rId23" action="ppaction://hlinksldjump"/>
            <a:extLst>
              <a:ext uri="{FF2B5EF4-FFF2-40B4-BE49-F238E27FC236}">
                <a16:creationId xmlns:a16="http://schemas.microsoft.com/office/drawing/2014/main" id="{CF5997A8-6CED-4B04-B8C7-C59FAD106E2B}"/>
              </a:ext>
            </a:extLst>
          </p:cNvPr>
          <p:cNvPicPr>
            <a:picLocks noChangeAspect="1"/>
          </p:cNvPicPr>
          <p:nvPr/>
        </p:nvPicPr>
        <p:blipFill>
          <a:blip r:embed="rId3"/>
          <a:stretch>
            <a:fillRect/>
          </a:stretch>
        </p:blipFill>
        <p:spPr>
          <a:xfrm>
            <a:off x="2877027" y="5822961"/>
            <a:ext cx="944962" cy="975445"/>
          </a:xfrm>
          <a:prstGeom prst="rect">
            <a:avLst/>
          </a:prstGeom>
          <a:solidFill>
            <a:srgbClr val="00B0F0"/>
          </a:solidFill>
        </p:spPr>
      </p:pic>
      <p:pic>
        <p:nvPicPr>
          <p:cNvPr id="39" name="Picture 38">
            <a:hlinkClick r:id="rId24" action="ppaction://hlinksldjump"/>
            <a:extLst>
              <a:ext uri="{FF2B5EF4-FFF2-40B4-BE49-F238E27FC236}">
                <a16:creationId xmlns:a16="http://schemas.microsoft.com/office/drawing/2014/main" id="{F2CEBE4F-6BB5-DB40-7500-CF4E07AECE45}"/>
              </a:ext>
            </a:extLst>
          </p:cNvPr>
          <p:cNvPicPr>
            <a:picLocks noChangeAspect="1"/>
          </p:cNvPicPr>
          <p:nvPr/>
        </p:nvPicPr>
        <p:blipFill>
          <a:blip r:embed="rId3"/>
          <a:stretch>
            <a:fillRect/>
          </a:stretch>
        </p:blipFill>
        <p:spPr>
          <a:xfrm>
            <a:off x="4746745" y="3925631"/>
            <a:ext cx="944962" cy="975445"/>
          </a:xfrm>
          <a:prstGeom prst="rect">
            <a:avLst/>
          </a:prstGeom>
          <a:solidFill>
            <a:srgbClr val="C00000"/>
          </a:solidFill>
        </p:spPr>
      </p:pic>
      <p:pic>
        <p:nvPicPr>
          <p:cNvPr id="40" name="Picture 39">
            <a:hlinkClick r:id="rId25" action="ppaction://hlinksldjump"/>
            <a:extLst>
              <a:ext uri="{FF2B5EF4-FFF2-40B4-BE49-F238E27FC236}">
                <a16:creationId xmlns:a16="http://schemas.microsoft.com/office/drawing/2014/main" id="{8335FA97-02D5-D749-6119-DB1AE1711FD9}"/>
              </a:ext>
            </a:extLst>
          </p:cNvPr>
          <p:cNvPicPr>
            <a:picLocks noChangeAspect="1"/>
          </p:cNvPicPr>
          <p:nvPr/>
        </p:nvPicPr>
        <p:blipFill>
          <a:blip r:embed="rId3"/>
          <a:stretch>
            <a:fillRect/>
          </a:stretch>
        </p:blipFill>
        <p:spPr>
          <a:xfrm>
            <a:off x="3816328" y="3929124"/>
            <a:ext cx="944962" cy="975445"/>
          </a:xfrm>
          <a:prstGeom prst="rect">
            <a:avLst/>
          </a:prstGeom>
          <a:solidFill>
            <a:srgbClr val="00B0F0"/>
          </a:solidFill>
        </p:spPr>
      </p:pic>
      <p:pic>
        <p:nvPicPr>
          <p:cNvPr id="41" name="Picture 40">
            <a:hlinkClick r:id="rId26" action="ppaction://hlinksldjump"/>
            <a:extLst>
              <a:ext uri="{FF2B5EF4-FFF2-40B4-BE49-F238E27FC236}">
                <a16:creationId xmlns:a16="http://schemas.microsoft.com/office/drawing/2014/main" id="{6FA709DE-A502-6FCA-6FDA-C6F311512B48}"/>
              </a:ext>
            </a:extLst>
          </p:cNvPr>
          <p:cNvPicPr>
            <a:picLocks noChangeAspect="1"/>
          </p:cNvPicPr>
          <p:nvPr/>
        </p:nvPicPr>
        <p:blipFill>
          <a:blip r:embed="rId3"/>
          <a:stretch>
            <a:fillRect/>
          </a:stretch>
        </p:blipFill>
        <p:spPr>
          <a:xfrm>
            <a:off x="2881048" y="3935463"/>
            <a:ext cx="944962" cy="975445"/>
          </a:xfrm>
          <a:prstGeom prst="rect">
            <a:avLst/>
          </a:prstGeom>
          <a:solidFill>
            <a:srgbClr val="FFFF00"/>
          </a:solidFill>
        </p:spPr>
      </p:pic>
      <p:pic>
        <p:nvPicPr>
          <p:cNvPr id="42" name="Picture 41">
            <a:hlinkClick r:id="rId27" action="ppaction://hlinksldjump"/>
            <a:extLst>
              <a:ext uri="{FF2B5EF4-FFF2-40B4-BE49-F238E27FC236}">
                <a16:creationId xmlns:a16="http://schemas.microsoft.com/office/drawing/2014/main" id="{577D59C2-2E2C-0EF8-B4A1-80A6C6A6842E}"/>
              </a:ext>
            </a:extLst>
          </p:cNvPr>
          <p:cNvPicPr>
            <a:picLocks noChangeAspect="1"/>
          </p:cNvPicPr>
          <p:nvPr/>
        </p:nvPicPr>
        <p:blipFill>
          <a:blip r:embed="rId3"/>
          <a:stretch>
            <a:fillRect/>
          </a:stretch>
        </p:blipFill>
        <p:spPr>
          <a:xfrm>
            <a:off x="2882670" y="4879212"/>
            <a:ext cx="944962" cy="975445"/>
          </a:xfrm>
          <a:prstGeom prst="rect">
            <a:avLst/>
          </a:prstGeom>
          <a:solidFill>
            <a:srgbClr val="C00000"/>
          </a:solidFill>
        </p:spPr>
      </p:pic>
      <p:sp>
        <p:nvSpPr>
          <p:cNvPr id="43" name="TextBox 42">
            <a:hlinkClick r:id="rId28" action="ppaction://hlinksldjump"/>
            <a:extLst>
              <a:ext uri="{FF2B5EF4-FFF2-40B4-BE49-F238E27FC236}">
                <a16:creationId xmlns:a16="http://schemas.microsoft.com/office/drawing/2014/main" id="{02703FEF-02A2-FB1E-7E67-788C52CCDBFC}"/>
              </a:ext>
            </a:extLst>
          </p:cNvPr>
          <p:cNvSpPr txBox="1"/>
          <p:nvPr/>
        </p:nvSpPr>
        <p:spPr>
          <a:xfrm>
            <a:off x="1024469" y="102599"/>
            <a:ext cx="1879199" cy="938719"/>
          </a:xfrm>
          <a:prstGeom prst="rect">
            <a:avLst/>
          </a:prstGeom>
          <a:noFill/>
        </p:spPr>
        <p:txBody>
          <a:bodyPr wrap="square" rtlCol="0">
            <a:spAutoFit/>
          </a:bodyPr>
          <a:lstStyle/>
          <a:p>
            <a:pPr algn="ctr"/>
            <a:r>
              <a:rPr lang="en-US" sz="1100" dirty="0">
                <a:solidFill>
                  <a:schemeClr val="bg1"/>
                </a:solidFill>
              </a:rPr>
              <a:t>Welcome to Home Sweet Home Ministries! You now have a safe space with your own bed, linens, and dresser.</a:t>
            </a:r>
          </a:p>
        </p:txBody>
      </p:sp>
      <p:sp>
        <p:nvSpPr>
          <p:cNvPr id="3" name="TextBox 2">
            <a:hlinkClick r:id="rId8" action="ppaction://hlinksldjump"/>
            <a:extLst>
              <a:ext uri="{FF2B5EF4-FFF2-40B4-BE49-F238E27FC236}">
                <a16:creationId xmlns:a16="http://schemas.microsoft.com/office/drawing/2014/main" id="{88AA3B79-1307-F41E-852B-A4AA3077BBAC}"/>
              </a:ext>
            </a:extLst>
          </p:cNvPr>
          <p:cNvSpPr txBox="1"/>
          <p:nvPr/>
        </p:nvSpPr>
        <p:spPr>
          <a:xfrm>
            <a:off x="6451212" y="2109113"/>
            <a:ext cx="1252156" cy="430887"/>
          </a:xfrm>
          <a:prstGeom prst="rect">
            <a:avLst/>
          </a:prstGeom>
          <a:noFill/>
        </p:spPr>
        <p:txBody>
          <a:bodyPr wrap="square" rtlCol="0">
            <a:spAutoFit/>
          </a:bodyPr>
          <a:lstStyle/>
          <a:p>
            <a:pPr algn="ctr"/>
            <a:r>
              <a:rPr lang="en-US" sz="1100" b="1" dirty="0"/>
              <a:t>Rapid</a:t>
            </a:r>
          </a:p>
          <a:p>
            <a:pPr algn="ctr"/>
            <a:r>
              <a:rPr lang="en-US" sz="1100" b="1" dirty="0"/>
              <a:t>Rehousing</a:t>
            </a:r>
          </a:p>
        </p:txBody>
      </p:sp>
      <p:sp>
        <p:nvSpPr>
          <p:cNvPr id="4" name="TextBox 3">
            <a:hlinkClick r:id="rId13" action="ppaction://hlinksldjump"/>
            <a:extLst>
              <a:ext uri="{FF2B5EF4-FFF2-40B4-BE49-F238E27FC236}">
                <a16:creationId xmlns:a16="http://schemas.microsoft.com/office/drawing/2014/main" id="{015B96EC-0821-E507-3E92-FAD661CDC834}"/>
              </a:ext>
            </a:extLst>
          </p:cNvPr>
          <p:cNvSpPr txBox="1"/>
          <p:nvPr/>
        </p:nvSpPr>
        <p:spPr>
          <a:xfrm>
            <a:off x="8316518" y="4035046"/>
            <a:ext cx="1252156" cy="430887"/>
          </a:xfrm>
          <a:prstGeom prst="rect">
            <a:avLst/>
          </a:prstGeom>
          <a:noFill/>
        </p:spPr>
        <p:txBody>
          <a:bodyPr wrap="square" rtlCol="0">
            <a:spAutoFit/>
          </a:bodyPr>
          <a:lstStyle/>
          <a:p>
            <a:pPr algn="ctr"/>
            <a:r>
              <a:rPr lang="en-US" sz="1100" b="1" dirty="0"/>
              <a:t>Rapid</a:t>
            </a:r>
          </a:p>
          <a:p>
            <a:pPr algn="ctr"/>
            <a:r>
              <a:rPr lang="en-US" sz="1100" b="1" dirty="0"/>
              <a:t>Rehousing</a:t>
            </a:r>
          </a:p>
        </p:txBody>
      </p:sp>
      <p:sp>
        <p:nvSpPr>
          <p:cNvPr id="5" name="TextBox 4">
            <a:hlinkClick r:id="rId26" action="ppaction://hlinksldjump"/>
            <a:extLst>
              <a:ext uri="{FF2B5EF4-FFF2-40B4-BE49-F238E27FC236}">
                <a16:creationId xmlns:a16="http://schemas.microsoft.com/office/drawing/2014/main" id="{4A96647F-517A-AFAF-CEEF-959EBD367484}"/>
              </a:ext>
            </a:extLst>
          </p:cNvPr>
          <p:cNvSpPr txBox="1"/>
          <p:nvPr/>
        </p:nvSpPr>
        <p:spPr>
          <a:xfrm>
            <a:off x="2747481" y="4035046"/>
            <a:ext cx="1252156" cy="430887"/>
          </a:xfrm>
          <a:prstGeom prst="rect">
            <a:avLst/>
          </a:prstGeom>
          <a:noFill/>
        </p:spPr>
        <p:txBody>
          <a:bodyPr wrap="square" rtlCol="0">
            <a:spAutoFit/>
          </a:bodyPr>
          <a:lstStyle/>
          <a:p>
            <a:pPr algn="ctr"/>
            <a:r>
              <a:rPr lang="en-US" sz="1100" b="1" dirty="0"/>
              <a:t>Rapid</a:t>
            </a:r>
          </a:p>
          <a:p>
            <a:pPr algn="ctr"/>
            <a:r>
              <a:rPr lang="en-US" sz="1100" b="1" dirty="0"/>
              <a:t>Rehousing</a:t>
            </a:r>
          </a:p>
        </p:txBody>
      </p:sp>
      <p:sp>
        <p:nvSpPr>
          <p:cNvPr id="6" name="TextBox 5">
            <a:hlinkClick r:id="rId20" action="ppaction://hlinksldjump"/>
            <a:extLst>
              <a:ext uri="{FF2B5EF4-FFF2-40B4-BE49-F238E27FC236}">
                <a16:creationId xmlns:a16="http://schemas.microsoft.com/office/drawing/2014/main" id="{99979643-5D1B-E464-3586-EA3E126ECA95}"/>
              </a:ext>
            </a:extLst>
          </p:cNvPr>
          <p:cNvSpPr txBox="1"/>
          <p:nvPr/>
        </p:nvSpPr>
        <p:spPr>
          <a:xfrm>
            <a:off x="5529816" y="5925960"/>
            <a:ext cx="1252156" cy="430887"/>
          </a:xfrm>
          <a:prstGeom prst="rect">
            <a:avLst/>
          </a:prstGeom>
          <a:noFill/>
        </p:spPr>
        <p:txBody>
          <a:bodyPr wrap="square" rtlCol="0">
            <a:spAutoFit/>
          </a:bodyPr>
          <a:lstStyle/>
          <a:p>
            <a:pPr algn="ctr"/>
            <a:r>
              <a:rPr lang="en-US" sz="1100" b="1" dirty="0"/>
              <a:t>Rapid</a:t>
            </a:r>
          </a:p>
          <a:p>
            <a:pPr algn="ctr"/>
            <a:r>
              <a:rPr lang="en-US" sz="1100" b="1" dirty="0"/>
              <a:t>Rehousing</a:t>
            </a:r>
          </a:p>
        </p:txBody>
      </p:sp>
      <p:sp>
        <p:nvSpPr>
          <p:cNvPr id="8" name="TextBox 7">
            <a:extLst>
              <a:ext uri="{FF2B5EF4-FFF2-40B4-BE49-F238E27FC236}">
                <a16:creationId xmlns:a16="http://schemas.microsoft.com/office/drawing/2014/main" id="{B06EDF65-958B-C23B-2A7A-B93FDB93128F}"/>
              </a:ext>
            </a:extLst>
          </p:cNvPr>
          <p:cNvSpPr txBox="1"/>
          <p:nvPr/>
        </p:nvSpPr>
        <p:spPr>
          <a:xfrm>
            <a:off x="7842956" y="350654"/>
            <a:ext cx="4317464" cy="830997"/>
          </a:xfrm>
          <a:prstGeom prst="rect">
            <a:avLst/>
          </a:prstGeom>
          <a:noFill/>
        </p:spPr>
        <p:txBody>
          <a:bodyPr wrap="none" rtlCol="0">
            <a:spAutoFit/>
          </a:bodyPr>
          <a:lstStyle/>
          <a:p>
            <a:r>
              <a:rPr lang="en-US" sz="2400" b="1" dirty="0">
                <a:solidFill>
                  <a:srgbClr val="002060"/>
                </a:solidFill>
              </a:rPr>
              <a:t>Home Sweet Home Ministries</a:t>
            </a:r>
          </a:p>
          <a:p>
            <a:pPr algn="ctr"/>
            <a:r>
              <a:rPr lang="en-US" sz="2400" b="1" dirty="0">
                <a:solidFill>
                  <a:srgbClr val="002060"/>
                </a:solidFill>
              </a:rPr>
              <a:t>Journey of Hope</a:t>
            </a:r>
          </a:p>
        </p:txBody>
      </p:sp>
      <p:sp>
        <p:nvSpPr>
          <p:cNvPr id="9" name="TextBox 8">
            <a:extLst>
              <a:ext uri="{FF2B5EF4-FFF2-40B4-BE49-F238E27FC236}">
                <a16:creationId xmlns:a16="http://schemas.microsoft.com/office/drawing/2014/main" id="{460E36E8-3B0D-B37E-1271-582771DBB00D}"/>
              </a:ext>
            </a:extLst>
          </p:cNvPr>
          <p:cNvSpPr txBox="1"/>
          <p:nvPr/>
        </p:nvSpPr>
        <p:spPr>
          <a:xfrm>
            <a:off x="9465623" y="5279629"/>
            <a:ext cx="1555580" cy="646331"/>
          </a:xfrm>
          <a:prstGeom prst="rect">
            <a:avLst/>
          </a:prstGeom>
          <a:noFill/>
        </p:spPr>
        <p:txBody>
          <a:bodyPr wrap="square" rtlCol="0">
            <a:spAutoFit/>
          </a:bodyPr>
          <a:lstStyle/>
          <a:p>
            <a:pPr algn="ctr"/>
            <a:r>
              <a:rPr lang="en-US" b="1" dirty="0">
                <a:solidFill>
                  <a:srgbClr val="002060"/>
                </a:solidFill>
              </a:rPr>
              <a:t>A Home of Your Own</a:t>
            </a:r>
          </a:p>
        </p:txBody>
      </p:sp>
      <p:pic>
        <p:nvPicPr>
          <p:cNvPr id="11" name="Graphic 10" descr="House outline">
            <a:hlinkClick r:id="rId8" action="ppaction://hlinksldjump"/>
            <a:extLst>
              <a:ext uri="{FF2B5EF4-FFF2-40B4-BE49-F238E27FC236}">
                <a16:creationId xmlns:a16="http://schemas.microsoft.com/office/drawing/2014/main" id="{8BC67FEE-9527-E051-03CC-D78D6888FCEB}"/>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6848690" y="2473641"/>
            <a:ext cx="457200" cy="457200"/>
          </a:xfrm>
          <a:prstGeom prst="rect">
            <a:avLst/>
          </a:prstGeom>
        </p:spPr>
      </p:pic>
      <p:pic>
        <p:nvPicPr>
          <p:cNvPr id="12" name="Graphic 11" descr="House outline">
            <a:hlinkClick r:id="rId13" action="ppaction://hlinksldjump"/>
            <a:extLst>
              <a:ext uri="{FF2B5EF4-FFF2-40B4-BE49-F238E27FC236}">
                <a16:creationId xmlns:a16="http://schemas.microsoft.com/office/drawing/2014/main" id="{E33FE94B-C21B-26B2-536E-542B262B6AE4}"/>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8713996" y="4422012"/>
            <a:ext cx="457200" cy="457200"/>
          </a:xfrm>
          <a:prstGeom prst="rect">
            <a:avLst/>
          </a:prstGeom>
        </p:spPr>
      </p:pic>
      <p:pic>
        <p:nvPicPr>
          <p:cNvPr id="13" name="Graphic 12" descr="House outline">
            <a:hlinkClick r:id="rId26" action="ppaction://hlinksldjump"/>
            <a:extLst>
              <a:ext uri="{FF2B5EF4-FFF2-40B4-BE49-F238E27FC236}">
                <a16:creationId xmlns:a16="http://schemas.microsoft.com/office/drawing/2014/main" id="{9786090B-DF4E-F247-8050-7C2624FE1258}"/>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3120364" y="4407016"/>
            <a:ext cx="457200" cy="457200"/>
          </a:xfrm>
          <a:prstGeom prst="rect">
            <a:avLst/>
          </a:prstGeom>
        </p:spPr>
      </p:pic>
      <p:pic>
        <p:nvPicPr>
          <p:cNvPr id="14" name="Graphic 13" descr="House outline">
            <a:hlinkClick r:id="rId20" action="ppaction://hlinksldjump"/>
            <a:extLst>
              <a:ext uri="{FF2B5EF4-FFF2-40B4-BE49-F238E27FC236}">
                <a16:creationId xmlns:a16="http://schemas.microsoft.com/office/drawing/2014/main" id="{00512C7D-F07A-4E2B-CA70-0034A2F536B8}"/>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5911829" y="6293695"/>
            <a:ext cx="457200" cy="457200"/>
          </a:xfrm>
          <a:prstGeom prst="rect">
            <a:avLst/>
          </a:prstGeom>
        </p:spPr>
      </p:pic>
      <p:pic>
        <p:nvPicPr>
          <p:cNvPr id="45" name="Graphic 44" descr="Warning outline">
            <a:hlinkClick r:id="rId2" action="ppaction://hlinksldjump"/>
            <a:extLst>
              <a:ext uri="{FF2B5EF4-FFF2-40B4-BE49-F238E27FC236}">
                <a16:creationId xmlns:a16="http://schemas.microsoft.com/office/drawing/2014/main" id="{D543DE7D-2BFC-CDBC-98F9-62F563350AC3}"/>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6831133" y="340822"/>
            <a:ext cx="457200" cy="457200"/>
          </a:xfrm>
          <a:prstGeom prst="rect">
            <a:avLst/>
          </a:prstGeom>
        </p:spPr>
      </p:pic>
      <p:pic>
        <p:nvPicPr>
          <p:cNvPr id="46" name="Graphic 45" descr="Warning outline">
            <a:hlinkClick r:id="rId7" action="ppaction://hlinksldjump"/>
            <a:extLst>
              <a:ext uri="{FF2B5EF4-FFF2-40B4-BE49-F238E27FC236}">
                <a16:creationId xmlns:a16="http://schemas.microsoft.com/office/drawing/2014/main" id="{181FC491-9993-2CA5-8B16-74861EC20DAB}"/>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7800796" y="2245041"/>
            <a:ext cx="457200" cy="457200"/>
          </a:xfrm>
          <a:prstGeom prst="rect">
            <a:avLst/>
          </a:prstGeom>
        </p:spPr>
      </p:pic>
      <p:pic>
        <p:nvPicPr>
          <p:cNvPr id="47" name="Graphic 46" descr="Warning outline">
            <a:hlinkClick r:id="rId11" action="ppaction://hlinksldjump"/>
            <a:extLst>
              <a:ext uri="{FF2B5EF4-FFF2-40B4-BE49-F238E27FC236}">
                <a16:creationId xmlns:a16="http://schemas.microsoft.com/office/drawing/2014/main" id="{864D2143-C8E0-F224-C4F2-561C59F25AEC}"/>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8723434" y="2256361"/>
            <a:ext cx="457200" cy="457200"/>
          </a:xfrm>
          <a:prstGeom prst="rect">
            <a:avLst/>
          </a:prstGeom>
        </p:spPr>
      </p:pic>
      <p:pic>
        <p:nvPicPr>
          <p:cNvPr id="48" name="Graphic 47" descr="Warning outline">
            <a:hlinkClick r:id="rId14" action="ppaction://hlinksldjump"/>
            <a:extLst>
              <a:ext uri="{FF2B5EF4-FFF2-40B4-BE49-F238E27FC236}">
                <a16:creationId xmlns:a16="http://schemas.microsoft.com/office/drawing/2014/main" id="{07894228-1E24-5CA8-4D2A-751401E65EB0}"/>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9660036" y="4088335"/>
            <a:ext cx="457200" cy="457200"/>
          </a:xfrm>
          <a:prstGeom prst="rect">
            <a:avLst/>
          </a:prstGeom>
        </p:spPr>
      </p:pic>
      <p:pic>
        <p:nvPicPr>
          <p:cNvPr id="49" name="Graphic 48" descr="Warning outline">
            <a:hlinkClick r:id="rId17" action="ppaction://hlinksldjump"/>
            <a:extLst>
              <a:ext uri="{FF2B5EF4-FFF2-40B4-BE49-F238E27FC236}">
                <a16:creationId xmlns:a16="http://schemas.microsoft.com/office/drawing/2014/main" id="{2932C140-F1FA-8928-1E50-5C17F79D7DB8}"/>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6848690" y="4178416"/>
            <a:ext cx="457200" cy="457200"/>
          </a:xfrm>
          <a:prstGeom prst="rect">
            <a:avLst/>
          </a:prstGeom>
        </p:spPr>
      </p:pic>
      <p:pic>
        <p:nvPicPr>
          <p:cNvPr id="50" name="Graphic 49" descr="Warning outline">
            <a:hlinkClick r:id="rId24" action="ppaction://hlinksldjump"/>
            <a:extLst>
              <a:ext uri="{FF2B5EF4-FFF2-40B4-BE49-F238E27FC236}">
                <a16:creationId xmlns:a16="http://schemas.microsoft.com/office/drawing/2014/main" id="{59DEB408-52C0-B514-9AB7-ACA5F8C0B32D}"/>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4998372" y="4178416"/>
            <a:ext cx="457200" cy="457200"/>
          </a:xfrm>
          <a:prstGeom prst="rect">
            <a:avLst/>
          </a:prstGeom>
        </p:spPr>
      </p:pic>
      <p:pic>
        <p:nvPicPr>
          <p:cNvPr id="51" name="Graphic 50" descr="Warning outline">
            <a:hlinkClick r:id="rId27" action="ppaction://hlinksldjump"/>
            <a:extLst>
              <a:ext uri="{FF2B5EF4-FFF2-40B4-BE49-F238E27FC236}">
                <a16:creationId xmlns:a16="http://schemas.microsoft.com/office/drawing/2014/main" id="{166C0119-486D-4554-C063-2BC760C6AC81}"/>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3144959" y="5107490"/>
            <a:ext cx="457200" cy="457200"/>
          </a:xfrm>
          <a:prstGeom prst="rect">
            <a:avLst/>
          </a:prstGeom>
        </p:spPr>
      </p:pic>
      <p:pic>
        <p:nvPicPr>
          <p:cNvPr id="52" name="Graphic 51" descr="Warning outline">
            <a:hlinkClick r:id="rId21" action="ppaction://hlinksldjump"/>
            <a:extLst>
              <a:ext uri="{FF2B5EF4-FFF2-40B4-BE49-F238E27FC236}">
                <a16:creationId xmlns:a16="http://schemas.microsoft.com/office/drawing/2014/main" id="{7536AB4D-62D8-C559-EE85-02D6CC82505C}"/>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4998336" y="6054793"/>
            <a:ext cx="457200" cy="457200"/>
          </a:xfrm>
          <a:prstGeom prst="rect">
            <a:avLst/>
          </a:prstGeom>
        </p:spPr>
      </p:pic>
      <p:pic>
        <p:nvPicPr>
          <p:cNvPr id="53" name="Graphic 52" descr="Warning outline">
            <a:hlinkClick r:id="rId19" action="ppaction://hlinksldjump"/>
            <a:extLst>
              <a:ext uri="{FF2B5EF4-FFF2-40B4-BE49-F238E27FC236}">
                <a16:creationId xmlns:a16="http://schemas.microsoft.com/office/drawing/2014/main" id="{9301907C-A3A7-6B70-6AD8-7CB8DF031DA1}"/>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6855955" y="6061432"/>
            <a:ext cx="457200" cy="457200"/>
          </a:xfrm>
          <a:prstGeom prst="rect">
            <a:avLst/>
          </a:prstGeom>
        </p:spPr>
      </p:pic>
      <p:pic>
        <p:nvPicPr>
          <p:cNvPr id="55" name="Picture 54" descr="A black background with a black square&#10;&#10;Description automatically generated with medium confidence">
            <a:hlinkClick r:id="rId6" action="ppaction://hlinksldjump"/>
            <a:extLst>
              <a:ext uri="{FF2B5EF4-FFF2-40B4-BE49-F238E27FC236}">
                <a16:creationId xmlns:a16="http://schemas.microsoft.com/office/drawing/2014/main" id="{41FBD58D-7FAE-B358-B254-0F8FD52C12A0}"/>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3037444" y="413335"/>
            <a:ext cx="624348" cy="312174"/>
          </a:xfrm>
          <a:prstGeom prst="rect">
            <a:avLst/>
          </a:prstGeom>
          <a:noFill/>
        </p:spPr>
      </p:pic>
      <p:pic>
        <p:nvPicPr>
          <p:cNvPr id="56" name="Picture 55" descr="A black background with a black square&#10;&#10;Description automatically generated with medium confidence">
            <a:hlinkClick r:id="rId4" action="ppaction://hlinksldjump"/>
            <a:extLst>
              <a:ext uri="{FF2B5EF4-FFF2-40B4-BE49-F238E27FC236}">
                <a16:creationId xmlns:a16="http://schemas.microsoft.com/office/drawing/2014/main" id="{76E1260B-FB6C-9AF4-86D1-54ADB81A16CA}"/>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4877107" y="413335"/>
            <a:ext cx="624348" cy="312174"/>
          </a:xfrm>
          <a:prstGeom prst="rect">
            <a:avLst/>
          </a:prstGeom>
          <a:noFill/>
        </p:spPr>
      </p:pic>
      <p:pic>
        <p:nvPicPr>
          <p:cNvPr id="57" name="Picture 56" descr="A black background with a black square&#10;&#10;Description automatically generated with medium confidence">
            <a:hlinkClick r:id="rId5" action="ppaction://hlinksldjump"/>
            <a:extLst>
              <a:ext uri="{FF2B5EF4-FFF2-40B4-BE49-F238E27FC236}">
                <a16:creationId xmlns:a16="http://schemas.microsoft.com/office/drawing/2014/main" id="{25D35EB3-EA94-733E-E3B6-7BA0BC7EC5BE}"/>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3982537" y="413335"/>
            <a:ext cx="624348" cy="312174"/>
          </a:xfrm>
          <a:prstGeom prst="rect">
            <a:avLst/>
          </a:prstGeom>
          <a:noFill/>
        </p:spPr>
      </p:pic>
      <p:pic>
        <p:nvPicPr>
          <p:cNvPr id="58" name="Picture 57" descr="A black background with a black square&#10;&#10;Description automatically generated with medium confidence">
            <a:hlinkClick r:id="rId9" action="ppaction://hlinksldjump"/>
            <a:extLst>
              <a:ext uri="{FF2B5EF4-FFF2-40B4-BE49-F238E27FC236}">
                <a16:creationId xmlns:a16="http://schemas.microsoft.com/office/drawing/2014/main" id="{3D82FD5E-A62E-F27C-E7C5-4056AEDDB0C0}"/>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6761192" y="1376566"/>
            <a:ext cx="624348" cy="312174"/>
          </a:xfrm>
          <a:prstGeom prst="rect">
            <a:avLst/>
          </a:prstGeom>
          <a:noFill/>
        </p:spPr>
      </p:pic>
      <p:pic>
        <p:nvPicPr>
          <p:cNvPr id="59" name="Picture 58" descr="A black background with a black square&#10;&#10;Description automatically generated with medium confidence">
            <a:hlinkClick r:id="rId12" action="ppaction://hlinksldjump"/>
            <a:extLst>
              <a:ext uri="{FF2B5EF4-FFF2-40B4-BE49-F238E27FC236}">
                <a16:creationId xmlns:a16="http://schemas.microsoft.com/office/drawing/2014/main" id="{8137DAC5-F33B-332C-BEA7-2C2E69425780}"/>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9568146" y="2295894"/>
            <a:ext cx="624348" cy="312174"/>
          </a:xfrm>
          <a:prstGeom prst="rect">
            <a:avLst/>
          </a:prstGeom>
          <a:noFill/>
        </p:spPr>
      </p:pic>
      <p:pic>
        <p:nvPicPr>
          <p:cNvPr id="60" name="Picture 59" descr="A black background with a black square&#10;&#10;Description automatically generated with medium confidence">
            <a:hlinkClick r:id="rId15" action="ppaction://hlinksldjump"/>
            <a:extLst>
              <a:ext uri="{FF2B5EF4-FFF2-40B4-BE49-F238E27FC236}">
                <a16:creationId xmlns:a16="http://schemas.microsoft.com/office/drawing/2014/main" id="{FDA85261-F4E6-533D-0BD4-479417015E2E}"/>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9568351" y="3341197"/>
            <a:ext cx="624348" cy="312174"/>
          </a:xfrm>
          <a:prstGeom prst="rect">
            <a:avLst/>
          </a:prstGeom>
          <a:noFill/>
        </p:spPr>
      </p:pic>
      <p:pic>
        <p:nvPicPr>
          <p:cNvPr id="61" name="Picture 60" descr="A black background with a black square&#10;&#10;Description automatically generated with medium confidence">
            <a:hlinkClick r:id="rId16" action="ppaction://hlinksldjump"/>
            <a:extLst>
              <a:ext uri="{FF2B5EF4-FFF2-40B4-BE49-F238E27FC236}">
                <a16:creationId xmlns:a16="http://schemas.microsoft.com/office/drawing/2014/main" id="{0628E42E-576A-ABAB-9ECE-E3FE41C5E6D5}"/>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7724429" y="4269511"/>
            <a:ext cx="624348" cy="312174"/>
          </a:xfrm>
          <a:prstGeom prst="rect">
            <a:avLst/>
          </a:prstGeom>
          <a:noFill/>
        </p:spPr>
      </p:pic>
      <p:pic>
        <p:nvPicPr>
          <p:cNvPr id="62" name="Picture 61" descr="A black background with a black square&#10;&#10;Description automatically generated with medium confidence">
            <a:hlinkClick r:id="rId18" action="ppaction://hlinksldjump"/>
            <a:extLst>
              <a:ext uri="{FF2B5EF4-FFF2-40B4-BE49-F238E27FC236}">
                <a16:creationId xmlns:a16="http://schemas.microsoft.com/office/drawing/2014/main" id="{E4F626CB-3D3A-24FF-35D0-9DB8A70429E8}"/>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5824752" y="4269511"/>
            <a:ext cx="624348" cy="312174"/>
          </a:xfrm>
          <a:prstGeom prst="rect">
            <a:avLst/>
          </a:prstGeom>
          <a:noFill/>
        </p:spPr>
      </p:pic>
      <p:pic>
        <p:nvPicPr>
          <p:cNvPr id="63" name="Picture 62" descr="A black background with a black square&#10;&#10;Description automatically generated with medium confidence">
            <a:hlinkClick r:id="rId25" action="ppaction://hlinksldjump"/>
            <a:extLst>
              <a:ext uri="{FF2B5EF4-FFF2-40B4-BE49-F238E27FC236}">
                <a16:creationId xmlns:a16="http://schemas.microsoft.com/office/drawing/2014/main" id="{1DD9A7B7-D498-96A9-7E37-3144F96304EB}"/>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3985411" y="4309846"/>
            <a:ext cx="624348" cy="312174"/>
          </a:xfrm>
          <a:prstGeom prst="rect">
            <a:avLst/>
          </a:prstGeom>
          <a:noFill/>
        </p:spPr>
      </p:pic>
      <p:pic>
        <p:nvPicPr>
          <p:cNvPr id="64" name="Picture 63" descr="A black background with a black square&#10;&#10;Description automatically generated with medium confidence">
            <a:hlinkClick r:id="rId23" action="ppaction://hlinksldjump"/>
            <a:extLst>
              <a:ext uri="{FF2B5EF4-FFF2-40B4-BE49-F238E27FC236}">
                <a16:creationId xmlns:a16="http://schemas.microsoft.com/office/drawing/2014/main" id="{0277FD90-518D-6895-5D9F-29D62DD2FD01}"/>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3061385" y="6162221"/>
            <a:ext cx="624348" cy="312174"/>
          </a:xfrm>
          <a:prstGeom prst="rect">
            <a:avLst/>
          </a:prstGeom>
          <a:noFill/>
        </p:spPr>
      </p:pic>
      <p:pic>
        <p:nvPicPr>
          <p:cNvPr id="65" name="Picture 64" descr="A black background with a black square&#10;&#10;Description automatically generated with medium confidence">
            <a:hlinkClick r:id="rId22" action="ppaction://hlinksldjump"/>
            <a:extLst>
              <a:ext uri="{FF2B5EF4-FFF2-40B4-BE49-F238E27FC236}">
                <a16:creationId xmlns:a16="http://schemas.microsoft.com/office/drawing/2014/main" id="{0C871E2D-BF14-A7DE-8100-51013C715889}"/>
              </a:ext>
            </a:extLst>
          </p:cNvPr>
          <p:cNvPicPr>
            <a:picLocks noChangeAspect="1"/>
          </p:cNvPicPr>
          <p:nvPr/>
        </p:nvPicPr>
        <p:blipFill>
          <a:blip r:embed="rId33">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4"/>
              </a:ext>
            </a:extLst>
          </a:blip>
          <a:stretch>
            <a:fillRect/>
          </a:stretch>
        </p:blipFill>
        <p:spPr>
          <a:xfrm>
            <a:off x="3977596" y="6162221"/>
            <a:ext cx="624348" cy="312174"/>
          </a:xfrm>
          <a:prstGeom prst="rect">
            <a:avLst/>
          </a:prstGeom>
          <a:noFill/>
        </p:spPr>
      </p:pic>
      <p:pic>
        <p:nvPicPr>
          <p:cNvPr id="66" name="Graphic 65" descr="Warning outline">
            <a:hlinkClick r:id="rId10" action="ppaction://hlinksldjump"/>
            <a:extLst>
              <a:ext uri="{FF2B5EF4-FFF2-40B4-BE49-F238E27FC236}">
                <a16:creationId xmlns:a16="http://schemas.microsoft.com/office/drawing/2014/main" id="{C99496AF-9ADE-7B16-078C-78F4C4A5210E}"/>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5871869" y="310716"/>
            <a:ext cx="457200" cy="457200"/>
          </a:xfrm>
          <a:prstGeom prst="rect">
            <a:avLst/>
          </a:prstGeom>
        </p:spPr>
      </p:pic>
      <p:pic>
        <p:nvPicPr>
          <p:cNvPr id="68" name="Graphic 67" descr="Sleep with solid fill">
            <a:extLst>
              <a:ext uri="{FF2B5EF4-FFF2-40B4-BE49-F238E27FC236}">
                <a16:creationId xmlns:a16="http://schemas.microsoft.com/office/drawing/2014/main" id="{34EFB39F-79E6-9383-F0CB-CCDDF27D26DB}"/>
              </a:ext>
            </a:extLst>
          </p:cNvPr>
          <p:cNvPicPr>
            <a:picLocks noChangeAspect="1"/>
          </p:cNvPicPr>
          <p:nvPr/>
        </p:nvPicPr>
        <p:blipFill>
          <a:blip r:embed="rId35">
            <a:extLst>
              <a:ext uri="{96DAC541-7B7A-43D3-8B79-37D633B846F1}">
                <asvg:svgBlip xmlns:asvg="http://schemas.microsoft.com/office/drawing/2016/SVG/main" r:embed="rId36"/>
              </a:ext>
            </a:extLst>
          </a:blip>
          <a:stretch>
            <a:fillRect/>
          </a:stretch>
        </p:blipFill>
        <p:spPr>
          <a:xfrm>
            <a:off x="1077924" y="640963"/>
            <a:ext cx="510997" cy="510997"/>
          </a:xfrm>
          <a:prstGeom prst="rect">
            <a:avLst/>
          </a:prstGeom>
        </p:spPr>
      </p:pic>
      <p:sp>
        <p:nvSpPr>
          <p:cNvPr id="10" name="TextBox 9">
            <a:extLst>
              <a:ext uri="{FF2B5EF4-FFF2-40B4-BE49-F238E27FC236}">
                <a16:creationId xmlns:a16="http://schemas.microsoft.com/office/drawing/2014/main" id="{1D98C6D7-3944-30F3-249C-37146C662810}"/>
              </a:ext>
            </a:extLst>
          </p:cNvPr>
          <p:cNvSpPr txBox="1"/>
          <p:nvPr/>
        </p:nvSpPr>
        <p:spPr>
          <a:xfrm>
            <a:off x="42023" y="1633924"/>
            <a:ext cx="2549613" cy="1200329"/>
          </a:xfrm>
          <a:prstGeom prst="rect">
            <a:avLst/>
          </a:prstGeom>
          <a:noFill/>
        </p:spPr>
        <p:txBody>
          <a:bodyPr wrap="square" rtlCol="0">
            <a:spAutoFit/>
          </a:bodyPr>
          <a:lstStyle/>
          <a:p>
            <a:r>
              <a:rPr lang="en-US" sz="1200" dirty="0"/>
              <a:t>You are currently experiencing homelessness. You are looking to find shelter at Home Sweet Home Ministries, which presently has a waitlist. </a:t>
            </a:r>
            <a:r>
              <a:rPr lang="en-US" sz="1200" b="1" dirty="0"/>
              <a:t>You must roll a 1 or 2 to start your journey of hope.</a:t>
            </a:r>
          </a:p>
        </p:txBody>
      </p:sp>
      <p:pic>
        <p:nvPicPr>
          <p:cNvPr id="16" name="Graphic 15" descr="Marker with solid fill">
            <a:extLst>
              <a:ext uri="{FF2B5EF4-FFF2-40B4-BE49-F238E27FC236}">
                <a16:creationId xmlns:a16="http://schemas.microsoft.com/office/drawing/2014/main" id="{9E13DA10-B995-E248-43BF-5946787208AF}"/>
              </a:ext>
            </a:extLst>
          </p:cNvPr>
          <p:cNvPicPr>
            <a:picLocks noChangeAspect="1"/>
          </p:cNvPicPr>
          <p:nvPr/>
        </p:nvPicPr>
        <p:blipFill>
          <a:blip r:embed="rId37">
            <a:extLst>
              <a:ext uri="{96DAC541-7B7A-43D3-8B79-37D633B846F1}">
                <asvg:svgBlip xmlns:asvg="http://schemas.microsoft.com/office/drawing/2016/SVG/main" r:embed="rId38"/>
              </a:ext>
            </a:extLst>
          </a:blip>
          <a:stretch>
            <a:fillRect/>
          </a:stretch>
        </p:blipFill>
        <p:spPr>
          <a:xfrm>
            <a:off x="-271204" y="-16209"/>
            <a:ext cx="1569640" cy="1569640"/>
          </a:xfrm>
          <a:prstGeom prst="rect">
            <a:avLst/>
          </a:prstGeom>
        </p:spPr>
      </p:pic>
      <p:sp>
        <p:nvSpPr>
          <p:cNvPr id="44" name="TextBox 43">
            <a:extLst>
              <a:ext uri="{FF2B5EF4-FFF2-40B4-BE49-F238E27FC236}">
                <a16:creationId xmlns:a16="http://schemas.microsoft.com/office/drawing/2014/main" id="{1B3E8A6A-5F61-85ED-757E-FE1680D8D9B9}"/>
              </a:ext>
            </a:extLst>
          </p:cNvPr>
          <p:cNvSpPr txBox="1"/>
          <p:nvPr/>
        </p:nvSpPr>
        <p:spPr>
          <a:xfrm>
            <a:off x="-7582" y="1347987"/>
            <a:ext cx="1555580" cy="369332"/>
          </a:xfrm>
          <a:prstGeom prst="rect">
            <a:avLst/>
          </a:prstGeom>
          <a:noFill/>
        </p:spPr>
        <p:txBody>
          <a:bodyPr wrap="square" rtlCol="0">
            <a:spAutoFit/>
          </a:bodyPr>
          <a:lstStyle/>
          <a:p>
            <a:pPr algn="ctr"/>
            <a:r>
              <a:rPr lang="en-US" b="1" dirty="0">
                <a:solidFill>
                  <a:srgbClr val="002060"/>
                </a:solidFill>
              </a:rPr>
              <a:t>START HERE</a:t>
            </a:r>
          </a:p>
        </p:txBody>
      </p:sp>
      <p:pic>
        <p:nvPicPr>
          <p:cNvPr id="67" name="Graphic 66" descr="Home1 with solid fill">
            <a:extLst>
              <a:ext uri="{FF2B5EF4-FFF2-40B4-BE49-F238E27FC236}">
                <a16:creationId xmlns:a16="http://schemas.microsoft.com/office/drawing/2014/main" id="{8E8F2FDB-0AAA-E0DF-A558-1AF7412E8183}"/>
              </a:ext>
            </a:extLst>
          </p:cNvPr>
          <p:cNvPicPr>
            <a:picLocks noChangeAspect="1"/>
          </p:cNvPicPr>
          <p:nvPr/>
        </p:nvPicPr>
        <p:blipFill>
          <a:blip r:embed="rId39">
            <a:extLst>
              <a:ext uri="{96DAC541-7B7A-43D3-8B79-37D633B846F1}">
                <asvg:svgBlip xmlns:asvg="http://schemas.microsoft.com/office/drawing/2016/SVG/main" r:embed="rId40"/>
              </a:ext>
            </a:extLst>
          </a:blip>
          <a:stretch>
            <a:fillRect/>
          </a:stretch>
        </p:blipFill>
        <p:spPr>
          <a:xfrm>
            <a:off x="9669969" y="5732657"/>
            <a:ext cx="1156386" cy="1156386"/>
          </a:xfrm>
          <a:prstGeom prst="rect">
            <a:avLst/>
          </a:prstGeom>
        </p:spPr>
      </p:pic>
      <p:sp>
        <p:nvSpPr>
          <p:cNvPr id="72" name="Flowchart: Process 71">
            <a:hlinkClick r:id="rId28" action="ppaction://hlinksldjump"/>
            <a:extLst>
              <a:ext uri="{FF2B5EF4-FFF2-40B4-BE49-F238E27FC236}">
                <a16:creationId xmlns:a16="http://schemas.microsoft.com/office/drawing/2014/main" id="{69F00CE1-6B51-1728-4225-B09F415A6E6D}"/>
              </a:ext>
            </a:extLst>
          </p:cNvPr>
          <p:cNvSpPr/>
          <p:nvPr/>
        </p:nvSpPr>
        <p:spPr>
          <a:xfrm>
            <a:off x="7562805" y="5832050"/>
            <a:ext cx="1863761" cy="957263"/>
          </a:xfrm>
          <a:prstGeom prst="flowChartProcess">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72D3CB0-4703-9FE7-7A13-0A34C4312FB2}"/>
              </a:ext>
            </a:extLst>
          </p:cNvPr>
          <p:cNvSpPr txBox="1"/>
          <p:nvPr/>
        </p:nvSpPr>
        <p:spPr>
          <a:xfrm>
            <a:off x="7580409" y="5925960"/>
            <a:ext cx="1879199" cy="769441"/>
          </a:xfrm>
          <a:prstGeom prst="rect">
            <a:avLst/>
          </a:prstGeom>
          <a:noFill/>
        </p:spPr>
        <p:txBody>
          <a:bodyPr wrap="square" rtlCol="0">
            <a:spAutoFit/>
          </a:bodyPr>
          <a:lstStyle/>
          <a:p>
            <a:r>
              <a:rPr lang="en-US" sz="1100" dirty="0">
                <a:solidFill>
                  <a:schemeClr val="bg1"/>
                </a:solidFill>
              </a:rPr>
              <a:t>You’re almost housed. In order for your paperwork to clear, you must roll a 3 or 4 to win!</a:t>
            </a:r>
          </a:p>
        </p:txBody>
      </p:sp>
    </p:spTree>
    <p:extLst>
      <p:ext uri="{BB962C8B-B14F-4D97-AF65-F5344CB8AC3E}">
        <p14:creationId xmlns:p14="http://schemas.microsoft.com/office/powerpoint/2010/main" val="1094042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12E46A27-8509-BE2B-9E24-C32AF315309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F9E430E-46C5-0DAE-C699-B9AC1D8F708F}"/>
              </a:ext>
            </a:extLst>
          </p:cNvPr>
          <p:cNvSpPr txBox="1"/>
          <p:nvPr/>
        </p:nvSpPr>
        <p:spPr>
          <a:xfrm>
            <a:off x="829357" y="936407"/>
            <a:ext cx="10578872" cy="4782848"/>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Take A Pass</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are blessed with the opportunity to reconnect with loved ones at an upcoming family reunion. The reunion is out of town, and you need to be gone for a few days. You discuss this your Case Manager and you are given a pass for the weekend.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CA8614F5-C434-1755-CB8D-6531D92370F0}"/>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2BA3202B-7545-993D-891E-9283F81CF037}"/>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8B66032D-AFA6-622A-B1E5-ABD132FE95BF}"/>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BD9DDB4F-1682-F6C6-ACCF-4051417C14A2}"/>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915734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78649F72-8638-7B98-9D9E-CB3C3FFAFEA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6170BE6-7635-18CB-B4FD-88BB9685BC26}"/>
              </a:ext>
            </a:extLst>
          </p:cNvPr>
          <p:cNvSpPr txBox="1"/>
          <p:nvPr/>
        </p:nvSpPr>
        <p:spPr>
          <a:xfrm>
            <a:off x="300414" y="1536174"/>
            <a:ext cx="11636759" cy="4782848"/>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Play Time!</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As a single mom in shelter, it can be hard to go do fun things with your kids. HSHM is blessed to get passes to the Miller Park Zoo or the Children’s Discovery Museum. You plan a surprise playdate for your two sons.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C471F4FE-E3E2-E72F-4A68-AE35C387D2C7}"/>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22103C0C-4007-4FED-0CB5-F41E913A3FEE}"/>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D41973B0-4D24-D774-93FA-6C9046171C42}"/>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4021874E-A110-FD87-A51E-1A7B271CF58A}"/>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1143396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8876D57B-935C-B424-A845-3252D26639B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E059CD3-4439-32DA-937E-88D38E2881C6}"/>
              </a:ext>
            </a:extLst>
          </p:cNvPr>
          <p:cNvSpPr txBox="1"/>
          <p:nvPr/>
        </p:nvSpPr>
        <p:spPr>
          <a:xfrm>
            <a:off x="829357" y="1536174"/>
            <a:ext cx="10578872" cy="3465564"/>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Serenity Now</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At HSHM, you can get creative with art time in the Ed Center. We have plenty of supplies for you to do a variety of artwork including coloring and painting.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D4690059-53E8-8F60-2593-C66A5424A763}"/>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17A4D761-B379-F91A-28AC-505BF370D707}"/>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4CF3CAC6-9F06-96D5-911A-317F58F54279}"/>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507F0CD5-E651-4B2F-8279-5D28AA27BFDF}"/>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816170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06AAC387-F5EA-90E0-E023-9CE15B50C86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1378E70-6A73-02B9-6B43-6092E72AB696}"/>
              </a:ext>
            </a:extLst>
          </p:cNvPr>
          <p:cNvSpPr txBox="1"/>
          <p:nvPr/>
        </p:nvSpPr>
        <p:spPr>
          <a:xfrm>
            <a:off x="829357" y="1536174"/>
            <a:ext cx="10578872"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Chill Out</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Want some time to just veg out and possibly watch a movie? Take advantage of our lounge time in the Ed Center. You can schedule a time to watch T.V., play games, or even the piano!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832E9776-A942-60B6-0A19-E91A2F63E1BF}"/>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83E33389-5FC8-873F-320D-9160F43F8638}"/>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53567190-6524-5410-1A0C-808DED9ADA50}"/>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8052E692-DA6D-3D5C-CC39-436DE2158084}"/>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4047804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19593B13-2958-C1A0-FCE7-77CD82EC8ED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247A3E-1546-651B-81F7-81C90C4C3AC0}"/>
              </a:ext>
            </a:extLst>
          </p:cNvPr>
          <p:cNvSpPr txBox="1"/>
          <p:nvPr/>
        </p:nvSpPr>
        <p:spPr>
          <a:xfrm>
            <a:off x="56095" y="924897"/>
            <a:ext cx="12079807" cy="5441490"/>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Ask Audrey sessions.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have concerns over one of HSHM’s policies. You attend one of our Director of Client Services weekly sessions and chat with Audrey. She listens to your concerns and helps you to understand the policy better. You are grateful for the opportunity to express your thoughts and be heard.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A02E5FB4-5FEA-3C6D-C701-A2E649CC2578}"/>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FA741A4A-7913-095F-5BC2-0A52C771C90E}"/>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F1A12CAF-BBA7-E427-F8C1-33351A06E959}"/>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79F461F7-A47F-AB04-8BA0-77F732177ABD}"/>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3883056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D62C2735-D3B8-CC87-D962-607D71A1431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E09DC87-2FD5-531F-92F3-53CDA8F52C39}"/>
              </a:ext>
            </a:extLst>
          </p:cNvPr>
          <p:cNvSpPr txBox="1"/>
          <p:nvPr/>
        </p:nvSpPr>
        <p:spPr>
          <a:xfrm>
            <a:off x="605177" y="1416510"/>
            <a:ext cx="10981643"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Connections Over Coffee</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While enjoying a cup of coffee at The Junction, you start up a conversation with other community members at your table. Through conversation, you discover how to apply for more benefits and programs.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2.</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E8666A76-68B3-662C-B5C5-8980F29DEF61}"/>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46234E33-CF38-C442-9AF7-1BFBEC394B19}"/>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E39B9E8A-EFF1-7546-31B3-AD69A10AE952}"/>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59FCA694-9682-A362-868B-FDF1346ABA4D}"/>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3393312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4ED1D43A-0C34-E0C2-7EA4-8926993D61F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795EF63-2872-8304-FE14-0D6E68F7F88A}"/>
              </a:ext>
            </a:extLst>
          </p:cNvPr>
          <p:cNvSpPr txBox="1"/>
          <p:nvPr/>
        </p:nvSpPr>
        <p:spPr>
          <a:xfrm>
            <a:off x="605177" y="1579796"/>
            <a:ext cx="10981643"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Balanced Budget</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Your finances are in bad shape and you don’t know where to begin. You schedule an extra meeting with your Case Manager who helps you to create a budgeting plan so that you can start to save money.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3.</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C42A5FD8-4CA2-E304-788A-2EE4F5DDBA1D}"/>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5EF0AA8D-D2E9-2AA5-FF70-7899ACECC88C}"/>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60F1A754-D687-6FA0-DD77-A5991B7F6B58}"/>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EFA43E00-E734-B564-C868-FBFE13D182F9}"/>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4723297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C27ABFC7-53A3-CFC7-FF6F-10022614D36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FB9BEC-A310-5A22-FEBA-3126386BAE4F}"/>
              </a:ext>
            </a:extLst>
          </p:cNvPr>
          <p:cNvSpPr txBox="1"/>
          <p:nvPr/>
        </p:nvSpPr>
        <p:spPr>
          <a:xfrm>
            <a:off x="605177" y="1579796"/>
            <a:ext cx="10981643" cy="3465564"/>
          </a:xfrm>
          <a:prstGeom prst="rect">
            <a:avLst/>
          </a:prstGeom>
          <a:noFill/>
        </p:spPr>
        <p:txBody>
          <a:bodyPr wrap="square" rtlCol="0">
            <a:spAutoFit/>
          </a:bodyPr>
          <a:lstStyle/>
          <a:p>
            <a:pPr marR="0" lvl="0" algn="ctr">
              <a:lnSpc>
                <a:spcPct val="107000"/>
              </a:lnSpc>
              <a:spcAft>
                <a:spcPts val="800"/>
              </a:spcAft>
            </a:pPr>
            <a:r>
              <a:rPr lang="en-US" sz="4000" kern="100" dirty="0">
                <a:latin typeface="Aptos" panose="020B0004020202020204" pitchFamily="34" charset="0"/>
                <a:ea typeface="Aptos" panose="020B0004020202020204" pitchFamily="34" charset="0"/>
                <a:cs typeface="Times New Roman" panose="02020603050405020304" pitchFamily="18" charset="0"/>
              </a:rPr>
              <a:t>Positive Affirmations</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had a </a:t>
            </a:r>
            <a:r>
              <a:rPr lang="en-US" sz="4000" kern="100" dirty="0">
                <a:latin typeface="Aptos" panose="020B0004020202020204" pitchFamily="34" charset="0"/>
                <a:ea typeface="Aptos" panose="020B0004020202020204" pitchFamily="34" charset="0"/>
                <a:cs typeface="Times New Roman" panose="02020603050405020304" pitchFamily="18" charset="0"/>
              </a:rPr>
              <a:t>lovely conversation regarding the quote of the day on the bulletin board with Front Desk staff. You also shared about how God is working in your life.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BC9F68FB-CABE-0BFC-D313-75CC9B961C4E}"/>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C4B81FA8-B9FD-4286-8D6F-E002085893EB}"/>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F359E053-244D-5D0D-B3F3-5156F248B495}"/>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317C9668-672D-DBB5-D729-EFDB7430DBFC}"/>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3520029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E064A9C3-F12B-18FA-3E82-26CBCEF70497}"/>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3A526264-D295-A40B-4661-3D4B5417A93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64F70DCD-6EB6-0E11-23FA-C4662C7FF91C}"/>
              </a:ext>
            </a:extLst>
          </p:cNvPr>
          <p:cNvSpPr txBox="1"/>
          <p:nvPr/>
        </p:nvSpPr>
        <p:spPr>
          <a:xfrm>
            <a:off x="212850" y="1163023"/>
            <a:ext cx="11339648" cy="4782848"/>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Uh-oh! </a:t>
            </a:r>
          </a:p>
          <a:p>
            <a:pPr marR="0" lvl="0">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decided that you are an adult and should not have a curfew. Instead of coming back to HSHM by 10 pm, you chose to stay out later with friends. You must meet with your Case Manager to resolve the issue or risk being exited from shelter.</a:t>
            </a:r>
            <a:b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EEC4196E-B758-F5B6-1C86-43C65CB0B670}"/>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169849A6-CF95-29FB-1B0E-39850EDCA784}"/>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68EDB5C2-781A-F964-A571-6AAEDA6D068F}"/>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68672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638D9302-30EB-0691-C38A-58136DB989FF}"/>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27FEA31C-7A6A-AAF7-63C7-B934C9290A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ADC03F1C-C180-719D-EE8E-1980BEB2D46A}"/>
              </a:ext>
            </a:extLst>
          </p:cNvPr>
          <p:cNvSpPr txBox="1"/>
          <p:nvPr/>
        </p:nvSpPr>
        <p:spPr>
          <a:xfrm>
            <a:off x="718457" y="1536649"/>
            <a:ext cx="10308771" cy="3465564"/>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Oh, No! </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Unfortunately, you did not pass your breathalyzer test. You must meet with your Case Manager to resolve the issue or risk being exited from shelter.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3.</a:t>
            </a:r>
          </a:p>
        </p:txBody>
      </p:sp>
      <p:grpSp>
        <p:nvGrpSpPr>
          <p:cNvPr id="3" name="Group 2">
            <a:extLst>
              <a:ext uri="{FF2B5EF4-FFF2-40B4-BE49-F238E27FC236}">
                <a16:creationId xmlns:a16="http://schemas.microsoft.com/office/drawing/2014/main" id="{2F33306C-4A3F-A3D7-B1F8-34C28C099D93}"/>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0FA1FF6A-AC5C-53D8-C143-06E89B6312B8}"/>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E28E5E3A-9400-82D0-EB98-00C4603D80D3}"/>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1451858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A9C64E-3B42-A977-B1B7-AC7D07CE78AC}"/>
              </a:ext>
            </a:extLst>
          </p:cNvPr>
          <p:cNvSpPr txBox="1"/>
          <p:nvPr/>
        </p:nvSpPr>
        <p:spPr>
          <a:xfrm>
            <a:off x="818471" y="1536174"/>
            <a:ext cx="10206037" cy="3785652"/>
          </a:xfrm>
          <a:prstGeom prst="rect">
            <a:avLst/>
          </a:prstGeom>
          <a:noFill/>
        </p:spPr>
        <p:txBody>
          <a:bodyPr wrap="square" rtlCol="0">
            <a:spAutoFit/>
          </a:bodyPr>
          <a:lstStyle/>
          <a:p>
            <a:pPr algn="ctr"/>
            <a:r>
              <a:rPr lang="en-US" sz="4000" dirty="0"/>
              <a:t>Food for the Soul</a:t>
            </a:r>
          </a:p>
          <a:p>
            <a:pPr algn="ctr"/>
            <a:r>
              <a:rPr lang="en-US" sz="4000" dirty="0"/>
              <a:t>At HSHM, you have easy access to 3 meals and 2 snacks every day in our Dining Center. You now have the energy and strength to focus on obtaining your goals towards a better lifestyle. </a:t>
            </a:r>
            <a:r>
              <a:rPr lang="en-US" sz="4000" b="1" dirty="0"/>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F2613DE0-27FE-F9BD-802C-FFA245D95100}"/>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6" name="Group 5">
            <a:extLst>
              <a:ext uri="{FF2B5EF4-FFF2-40B4-BE49-F238E27FC236}">
                <a16:creationId xmlns:a16="http://schemas.microsoft.com/office/drawing/2014/main" id="{69286BF7-353F-788F-9D25-03C91CECC0AC}"/>
              </a:ext>
            </a:extLst>
          </p:cNvPr>
          <p:cNvGrpSpPr/>
          <p:nvPr/>
        </p:nvGrpSpPr>
        <p:grpSpPr>
          <a:xfrm>
            <a:off x="4785863" y="5673213"/>
            <a:ext cx="2271251" cy="491613"/>
            <a:chOff x="5083277" y="5919019"/>
            <a:chExt cx="2271251" cy="491613"/>
          </a:xfrm>
        </p:grpSpPr>
        <p:sp>
          <p:nvSpPr>
            <p:cNvPr id="4" name="Rectangle: Rounded Corners 3">
              <a:extLst>
                <a:ext uri="{FF2B5EF4-FFF2-40B4-BE49-F238E27FC236}">
                  <a16:creationId xmlns:a16="http://schemas.microsoft.com/office/drawing/2014/main" id="{D8ABDFD8-B768-5F80-54C9-78D04894AC32}"/>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hlinkClick r:id="rId4" action="ppaction://hlinksldjump"/>
              <a:extLst>
                <a:ext uri="{FF2B5EF4-FFF2-40B4-BE49-F238E27FC236}">
                  <a16:creationId xmlns:a16="http://schemas.microsoft.com/office/drawing/2014/main" id="{435503C7-C789-593B-C91C-1D74C3D8BE3B}"/>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1953846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C5607824-3AA4-D3BB-3464-F9188D9854CC}"/>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2AD252DB-C686-AF84-3079-954E765AAA3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37EFC2D1-8340-FAB0-5F3F-4EC841F36986}"/>
              </a:ext>
            </a:extLst>
          </p:cNvPr>
          <p:cNvSpPr txBox="1"/>
          <p:nvPr/>
        </p:nvSpPr>
        <p:spPr>
          <a:xfrm>
            <a:off x="718457" y="1536649"/>
            <a:ext cx="10472057" cy="4124206"/>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Whoops! </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During routine room checks, the Residential Associate on duty discovered that you left your dorm room area space in disarray. You are asked to keep your area clean. You promise not to let it happen again.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F757A057-874E-358A-D03A-3F58733CAC1F}"/>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FB53FD22-D1D5-2218-A7BB-8EFF5E5BB327}"/>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CF9EA078-00D0-A673-240E-3B764E5C6EAC}"/>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20382447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6A2054D7-4069-DD97-0725-09D67849BF15}"/>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AF4F13AC-3481-7E4A-7551-25B3ED91235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37E51DB3-B576-2301-D59F-90B24C46BA65}"/>
              </a:ext>
            </a:extLst>
          </p:cNvPr>
          <p:cNvSpPr txBox="1"/>
          <p:nvPr/>
        </p:nvSpPr>
        <p:spPr>
          <a:xfrm>
            <a:off x="468086" y="1503992"/>
            <a:ext cx="11059886" cy="2806922"/>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Sorry!</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got sidetracked and missed your meeting with your Case Manager for your regular check-in. You reschedule for another time.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46BE6FC8-A970-A7D9-FC55-42FECDFD05E4}"/>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7595AC56-D415-1DF4-B7A3-BBB879967507}"/>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1951DDD8-6F9D-E0A2-DC75-48011DC1EAD7}"/>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26808607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82F05C0E-7780-1718-6183-137BD470FF50}"/>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155525B1-1F83-6566-0940-D7E60DB338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E3B7BE93-485C-8017-FE5F-C813977FB8FC}"/>
              </a:ext>
            </a:extLst>
          </p:cNvPr>
          <p:cNvSpPr txBox="1"/>
          <p:nvPr/>
        </p:nvSpPr>
        <p:spPr>
          <a:xfrm>
            <a:off x="-84908" y="1307346"/>
            <a:ext cx="12165875" cy="4782848"/>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Running Late </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missed your bus to work. You decide to call for an Uber. You’ll still make it to work but will be running about 45 minutes behind. This is the second time this week and you know your boss will not be happy. Hopefully, you don’t lose your job.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2.</a:t>
            </a:r>
          </a:p>
        </p:txBody>
      </p:sp>
      <p:grpSp>
        <p:nvGrpSpPr>
          <p:cNvPr id="3" name="Group 2">
            <a:extLst>
              <a:ext uri="{FF2B5EF4-FFF2-40B4-BE49-F238E27FC236}">
                <a16:creationId xmlns:a16="http://schemas.microsoft.com/office/drawing/2014/main" id="{0A6DDD3B-BFC2-4A9E-FA33-FDEBB5FCBE11}"/>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E9E7D7FC-67E4-8CD6-BE95-7E040B3B2A46}"/>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2997FB6A-D6E0-C589-DBB1-9E672D78A857}"/>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26644165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67189241-955C-5CBA-A1BD-F31004A8FD02}"/>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0B7498D7-63CB-0FFD-2EF3-07F6A3A0D14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DB84FD8E-2632-1F12-75FC-497AC4A22257}"/>
              </a:ext>
            </a:extLst>
          </p:cNvPr>
          <p:cNvSpPr txBox="1"/>
          <p:nvPr/>
        </p:nvSpPr>
        <p:spPr>
          <a:xfrm>
            <a:off x="468086" y="1503992"/>
            <a:ext cx="11059886" cy="2806922"/>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Community Issues</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One of your bedroom neighbors keeps getting on their phone late at night, making it difficult for you to get a good night’s rest.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4FAE8B26-0111-84CA-8D4E-DFCB65732808}"/>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DF7BDD64-A2B9-F916-3444-B55FE12154A8}"/>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A31C5A71-89DF-3E38-B8A5-EB6A97DA44E4}"/>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39676097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3BEADC45-3CA5-71B7-9927-95AC6FEDE363}"/>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2329F4F2-A122-C28A-6556-2B6C0090A93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A678E3F9-69DC-1A70-C458-13AA4E4B24BA}"/>
              </a:ext>
            </a:extLst>
          </p:cNvPr>
          <p:cNvSpPr txBox="1"/>
          <p:nvPr/>
        </p:nvSpPr>
        <p:spPr>
          <a:xfrm>
            <a:off x="468086" y="1503992"/>
            <a:ext cx="11059886" cy="3465564"/>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Uphill Battle</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submitted all your housing applications 4 months ago and you still have not heard a thing. You start to lose faith in being able to obtain affordable housing.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2.</a:t>
            </a:r>
          </a:p>
        </p:txBody>
      </p:sp>
      <p:grpSp>
        <p:nvGrpSpPr>
          <p:cNvPr id="3" name="Group 2">
            <a:extLst>
              <a:ext uri="{FF2B5EF4-FFF2-40B4-BE49-F238E27FC236}">
                <a16:creationId xmlns:a16="http://schemas.microsoft.com/office/drawing/2014/main" id="{D41F4250-D577-DBB7-4A5C-23D896C265FC}"/>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D8F856E3-3383-C25C-0327-23365B20FE07}"/>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C71CA366-4628-C516-C041-FF1377F71CB1}"/>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2770350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EBA762DD-5589-7E3D-4BBD-C1CC1C967E40}"/>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B2F8C06C-A28B-7499-B1BA-FAE95EB9ED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5EC9B49A-E4C4-0C8A-770F-DF3BB014E865}"/>
              </a:ext>
            </a:extLst>
          </p:cNvPr>
          <p:cNvSpPr txBox="1"/>
          <p:nvPr/>
        </p:nvSpPr>
        <p:spPr>
          <a:xfrm>
            <a:off x="468086" y="1012383"/>
            <a:ext cx="11059886" cy="4782848"/>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Keep the Faith</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interviewed at 3 different places and have not had a single call back. You are beginning to think no one will hire you. You express your concerns to the Residential Associate at the front desk. They empathize with you and provide you with other job opportunities available.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5A4D2CB2-9CAF-668D-BF8E-B3005002ACFF}"/>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FE76D819-5F57-9A90-2EAA-0BE57428B82B}"/>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13E2C387-4BC1-998A-7611-96B6F61CFF21}"/>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42152472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CB236129-2C31-8712-CC52-831149323EC5}"/>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0A9496D9-0AAE-4A6C-E44E-A33547D951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55B90E3B-F571-0434-8567-D4313B58E562}"/>
              </a:ext>
            </a:extLst>
          </p:cNvPr>
          <p:cNvSpPr txBox="1"/>
          <p:nvPr/>
        </p:nvSpPr>
        <p:spPr>
          <a:xfrm>
            <a:off x="468085" y="1503992"/>
            <a:ext cx="11234057" cy="4124206"/>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Job Loss</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company you have worked for over a year now has decided to downsize and cut your position. You must start your job searching all over again. Hopefully you can find employment soon so you can continue with your savings plan.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2.</a:t>
            </a:r>
          </a:p>
        </p:txBody>
      </p:sp>
      <p:grpSp>
        <p:nvGrpSpPr>
          <p:cNvPr id="3" name="Group 2">
            <a:extLst>
              <a:ext uri="{FF2B5EF4-FFF2-40B4-BE49-F238E27FC236}">
                <a16:creationId xmlns:a16="http://schemas.microsoft.com/office/drawing/2014/main" id="{3D5E902F-D4FB-B34A-C368-772DE2CAA25B}"/>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4E28E165-6352-945C-3088-A6401E6D072A}"/>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7EEBE04D-31F2-FFFA-BEF1-FF79FC369DE9}"/>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268537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7BC994C3-2057-93D3-73A2-9F3ADA1B1F2B}"/>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05B722C9-3A33-E5E2-511C-936F781C597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2EB3A637-7B11-E50E-3E81-61B7758D8E64}"/>
              </a:ext>
            </a:extLst>
          </p:cNvPr>
          <p:cNvSpPr txBox="1"/>
          <p:nvPr/>
        </p:nvSpPr>
        <p:spPr>
          <a:xfrm>
            <a:off x="468085" y="1503992"/>
            <a:ext cx="11234057" cy="4124206"/>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Childcare Woes</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Despite your best efforts, you still have not found affordable childcare for your children. You cannot start a job until your kids are taken care of. You continue to work with your Case Manager to locate affordable care.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32142FB1-0F1C-4A4F-D95B-42075D0CE016}"/>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B228D7E1-0202-3BCE-226D-08EC3F9F41F4}"/>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FC0F1920-48C1-59A2-F37A-764FD8F80C4B}"/>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33496966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76CECACE-CE20-3430-C3B8-3C1F2B657C46}"/>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237C4020-70A6-4331-0DFD-6C521ABD54A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20883989-170A-1566-A4A7-9CABD941E3B3}"/>
              </a:ext>
            </a:extLst>
          </p:cNvPr>
          <p:cNvSpPr txBox="1"/>
          <p:nvPr/>
        </p:nvSpPr>
        <p:spPr>
          <a:xfrm>
            <a:off x="468085" y="1503992"/>
            <a:ext cx="11234057" cy="4124206"/>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All Full</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You need to do laundry today. You checked at the Front Desk and unfortunately all the time slots for today are full. The next available time is 2 days away. You’re stuck figuring out what to wear until then.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2.</a:t>
            </a:r>
          </a:p>
        </p:txBody>
      </p:sp>
      <p:grpSp>
        <p:nvGrpSpPr>
          <p:cNvPr id="3" name="Group 2">
            <a:extLst>
              <a:ext uri="{FF2B5EF4-FFF2-40B4-BE49-F238E27FC236}">
                <a16:creationId xmlns:a16="http://schemas.microsoft.com/office/drawing/2014/main" id="{A8BEF8AD-0D8A-99EC-12CD-8BB4D2B46F2A}"/>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BC655D15-BCD3-F0FE-C0D6-8424BF9FF474}"/>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45FEE81D-A32F-08C7-F23C-82B92B81D875}"/>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16121288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366DF8B3-6BAF-4273-7AC3-3BDA130CB2B7}"/>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42A58214-8BCE-6AC0-48D3-C73400CD895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74DE5AC4-35B7-5E43-B1E7-8F10555782C3}"/>
              </a:ext>
            </a:extLst>
          </p:cNvPr>
          <p:cNvSpPr txBox="1"/>
          <p:nvPr/>
        </p:nvSpPr>
        <p:spPr>
          <a:xfrm>
            <a:off x="468085" y="1503992"/>
            <a:ext cx="11234057" cy="4124206"/>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Wake Up Time</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Generally residents have to be downstairs from 8:30 am to 4:30 pm each day. As a late sleeper, you have been struggling to get up and ready by 8:30 am. You are looking at ways to improve your sleep and get up on time.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B613E97F-DAAD-31A3-A147-7E6B2505B882}"/>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70E5FF99-1952-D8C0-B957-089B55912B4A}"/>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67525CDC-B385-867D-A885-A252FBD4569F}"/>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89464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DDD7E5C4-5565-E5F4-F00A-FA5957AE7C3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33CDFFF-142E-C0B8-A4BF-4332C63BEAE7}"/>
              </a:ext>
            </a:extLst>
          </p:cNvPr>
          <p:cNvSpPr txBox="1"/>
          <p:nvPr/>
        </p:nvSpPr>
        <p:spPr>
          <a:xfrm>
            <a:off x="818471" y="1536174"/>
            <a:ext cx="10206037" cy="3785652"/>
          </a:xfrm>
          <a:prstGeom prst="rect">
            <a:avLst/>
          </a:prstGeom>
          <a:noFill/>
        </p:spPr>
        <p:txBody>
          <a:bodyPr wrap="square" rtlCol="0">
            <a:spAutoFit/>
          </a:bodyPr>
          <a:lstStyle/>
          <a:p>
            <a:pPr algn="ctr"/>
            <a:r>
              <a:rPr lang="en-US" sz="4000" kern="100" dirty="0">
                <a:effectLst/>
                <a:latin typeface="Aptos" panose="020B0004020202020204" pitchFamily="34" charset="0"/>
                <a:ea typeface="Aptos" panose="020B0004020202020204" pitchFamily="34" charset="0"/>
                <a:cs typeface="Times New Roman" panose="02020603050405020304" pitchFamily="18" charset="0"/>
              </a:rPr>
              <a:t>Relationship Building</a:t>
            </a:r>
          </a:p>
          <a:p>
            <a:pPr algn="ctr"/>
            <a:r>
              <a:rPr lang="en-US" sz="4000" kern="100" dirty="0">
                <a:effectLst/>
                <a:latin typeface="Aptos" panose="020B0004020202020204" pitchFamily="34" charset="0"/>
                <a:ea typeface="Aptos" panose="020B0004020202020204" pitchFamily="34" charset="0"/>
                <a:cs typeface="Times New Roman" panose="02020603050405020304" pitchFamily="18" charset="0"/>
              </a:rPr>
              <a:t>As a resident of HSHM, you get assigned a Case Manager. You can choose to meet with them once a month for guidance and support. You can always visit more often if you choose. We are ready to help you!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44DBD729-D49F-79D7-8D80-0319D6A19160}"/>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DC0076CB-F542-3994-3E02-363EFD8450C5}"/>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4C90D0EC-278A-CB64-A077-B78274B12780}"/>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ED42BF3B-5354-AED7-E844-F7B1BE8A82DA}"/>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24885990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B2B92636-5514-EFCB-F21D-8629B8DD4FB3}"/>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0F9B12F3-0B35-EE60-47CF-07169D01C52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8F2E62D4-DB02-4909-4887-6645EE954E9D}"/>
              </a:ext>
            </a:extLst>
          </p:cNvPr>
          <p:cNvSpPr txBox="1"/>
          <p:nvPr/>
        </p:nvSpPr>
        <p:spPr>
          <a:xfrm>
            <a:off x="468085" y="1503992"/>
            <a:ext cx="11234057" cy="3465564"/>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Noisy Neighbors</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As you try to read a book in the men’s lounge, you are distracted by the TV and others talking. You do your best to tone them out and focus on your reading.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1.</a:t>
            </a:r>
          </a:p>
        </p:txBody>
      </p:sp>
      <p:grpSp>
        <p:nvGrpSpPr>
          <p:cNvPr id="3" name="Group 2">
            <a:extLst>
              <a:ext uri="{FF2B5EF4-FFF2-40B4-BE49-F238E27FC236}">
                <a16:creationId xmlns:a16="http://schemas.microsoft.com/office/drawing/2014/main" id="{182A99E1-9CE1-765A-3CC4-BA80F65EC0FC}"/>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CF3078AB-5EDB-BA34-4A41-AB372D6CD5DA}"/>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66005C96-2298-16DF-A7C8-2B66DF372F71}"/>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27446055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CBB79B6D-3409-6527-E870-C98951FF48E1}"/>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8F4A45D2-DBEE-862B-F735-FCB5A3E4E4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EF66A9E9-38CF-5E39-08B5-886A795BBBEC}"/>
              </a:ext>
            </a:extLst>
          </p:cNvPr>
          <p:cNvSpPr txBox="1"/>
          <p:nvPr/>
        </p:nvSpPr>
        <p:spPr>
          <a:xfrm>
            <a:off x="468085" y="1503992"/>
            <a:ext cx="11506201" cy="3465564"/>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Always Present</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At HSHM, parents must always be with their children while on property. As a single mother of three, it can make simple tasks like going out to your car for something more straining.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2.</a:t>
            </a:r>
          </a:p>
        </p:txBody>
      </p:sp>
      <p:grpSp>
        <p:nvGrpSpPr>
          <p:cNvPr id="3" name="Group 2">
            <a:extLst>
              <a:ext uri="{FF2B5EF4-FFF2-40B4-BE49-F238E27FC236}">
                <a16:creationId xmlns:a16="http://schemas.microsoft.com/office/drawing/2014/main" id="{3B1B59E3-CCDD-7DFD-2351-D823817B77BF}"/>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F7C0914A-484D-7E93-246A-66539DB8DCE6}"/>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AC292254-3611-B5DD-0E21-0AD4CA58DE06}"/>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21985147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a:extLst>
            <a:ext uri="{FF2B5EF4-FFF2-40B4-BE49-F238E27FC236}">
              <a16:creationId xmlns:a16="http://schemas.microsoft.com/office/drawing/2014/main" id="{9D451EB9-D59E-2ADD-2762-0873A1692ABD}"/>
            </a:ext>
          </a:extLst>
        </p:cNvPr>
        <p:cNvGrpSpPr/>
        <p:nvPr/>
      </p:nvGrpSpPr>
      <p:grpSpPr>
        <a:xfrm>
          <a:off x="0" y="0"/>
          <a:ext cx="0" cy="0"/>
          <a:chOff x="0" y="0"/>
          <a:chExt cx="0" cy="0"/>
        </a:xfrm>
      </p:grpSpPr>
      <p:pic>
        <p:nvPicPr>
          <p:cNvPr id="2" name="Graphic 1" descr="Warning outline">
            <a:extLst>
              <a:ext uri="{FF2B5EF4-FFF2-40B4-BE49-F238E27FC236}">
                <a16:creationId xmlns:a16="http://schemas.microsoft.com/office/drawing/2014/main" id="{9982EF89-C702-F895-F7D4-3EB2F80513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82110" y="81279"/>
            <a:ext cx="1181463" cy="1181463"/>
          </a:xfrm>
          <a:prstGeom prst="rect">
            <a:avLst/>
          </a:prstGeom>
        </p:spPr>
      </p:pic>
      <p:sp>
        <p:nvSpPr>
          <p:cNvPr id="8" name="TextBox 7">
            <a:extLst>
              <a:ext uri="{FF2B5EF4-FFF2-40B4-BE49-F238E27FC236}">
                <a16:creationId xmlns:a16="http://schemas.microsoft.com/office/drawing/2014/main" id="{AC24B34E-0DD0-CAFA-893B-892ACFF4F15D}"/>
              </a:ext>
            </a:extLst>
          </p:cNvPr>
          <p:cNvSpPr txBox="1"/>
          <p:nvPr/>
        </p:nvSpPr>
        <p:spPr>
          <a:xfrm>
            <a:off x="468085" y="1503992"/>
            <a:ext cx="11506201" cy="4124206"/>
          </a:xfrm>
          <a:prstGeom prst="rect">
            <a:avLst/>
          </a:prstGeom>
          <a:noFill/>
        </p:spPr>
        <p:txBody>
          <a:bodyPr wrap="square">
            <a:spAutoFit/>
          </a:bodyPr>
          <a:lstStyle/>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Clutter Chaos</a:t>
            </a:r>
          </a:p>
          <a:p>
            <a:pPr marR="0" lvl="0" algn="ctr">
              <a:lnSpc>
                <a:spcPct val="107000"/>
              </a:lnSpc>
              <a:spcAft>
                <a:spcPts val="800"/>
              </a:spcAft>
            </a:pPr>
            <a:r>
              <a:rPr lang="en-US" sz="4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After being in shelter for over 6 months, you have accumulated a lot of items and it’s starting to take up more than your fair share of space in your sleeping area. You need to figure out a way to downsize or put items into storage. </a:t>
            </a:r>
            <a:r>
              <a:rPr lang="en-US" sz="40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Move back 2.</a:t>
            </a:r>
          </a:p>
        </p:txBody>
      </p:sp>
      <p:grpSp>
        <p:nvGrpSpPr>
          <p:cNvPr id="3" name="Group 2">
            <a:extLst>
              <a:ext uri="{FF2B5EF4-FFF2-40B4-BE49-F238E27FC236}">
                <a16:creationId xmlns:a16="http://schemas.microsoft.com/office/drawing/2014/main" id="{840581CB-F3B4-C314-B6B7-5AD1EC66D3F7}"/>
              </a:ext>
            </a:extLst>
          </p:cNvPr>
          <p:cNvGrpSpPr/>
          <p:nvPr/>
        </p:nvGrpSpPr>
        <p:grpSpPr>
          <a:xfrm>
            <a:off x="4785863" y="5673213"/>
            <a:ext cx="2271251" cy="491613"/>
            <a:chOff x="5083277" y="5919019"/>
            <a:chExt cx="2271251" cy="491613"/>
          </a:xfrm>
          <a:solidFill>
            <a:srgbClr val="FFFF00"/>
          </a:solidFill>
        </p:grpSpPr>
        <p:sp>
          <p:nvSpPr>
            <p:cNvPr id="4" name="Rectangle: Rounded Corners 3">
              <a:extLst>
                <a:ext uri="{FF2B5EF4-FFF2-40B4-BE49-F238E27FC236}">
                  <a16:creationId xmlns:a16="http://schemas.microsoft.com/office/drawing/2014/main" id="{D064CC71-0A51-F6D0-BE6C-D1126DB57E12}"/>
                </a:ext>
              </a:extLst>
            </p:cNvPr>
            <p:cNvSpPr/>
            <p:nvPr/>
          </p:nvSpPr>
          <p:spPr>
            <a:xfrm>
              <a:off x="5083277" y="5919019"/>
              <a:ext cx="2172929" cy="491613"/>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hlinkClick r:id="rId4" action="ppaction://hlinksldjump"/>
              <a:extLst>
                <a:ext uri="{FF2B5EF4-FFF2-40B4-BE49-F238E27FC236}">
                  <a16:creationId xmlns:a16="http://schemas.microsoft.com/office/drawing/2014/main" id="{266968E6-FB0A-A483-9EC3-0E320E73E117}"/>
                </a:ext>
              </a:extLst>
            </p:cNvPr>
            <p:cNvSpPr txBox="1"/>
            <p:nvPr/>
          </p:nvSpPr>
          <p:spPr>
            <a:xfrm>
              <a:off x="5083277" y="5980159"/>
              <a:ext cx="2271251" cy="369332"/>
            </a:xfrm>
            <a:prstGeom prst="rect">
              <a:avLst/>
            </a:prstGeom>
            <a:noFill/>
          </p:spPr>
          <p:txBody>
            <a:bodyPr wrap="square" rtlCol="0">
              <a:spAutoFit/>
            </a:bodyPr>
            <a:lstStyle/>
            <a:p>
              <a:r>
                <a:rPr lang="en-US" dirty="0"/>
                <a:t>Back to Game Board</a:t>
              </a:r>
            </a:p>
          </p:txBody>
        </p:sp>
      </p:grpSp>
    </p:spTree>
    <p:extLst>
      <p:ext uri="{BB962C8B-B14F-4D97-AF65-F5344CB8AC3E}">
        <p14:creationId xmlns:p14="http://schemas.microsoft.com/office/powerpoint/2010/main" val="13595328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a:extLst>
            <a:ext uri="{FF2B5EF4-FFF2-40B4-BE49-F238E27FC236}">
              <a16:creationId xmlns:a16="http://schemas.microsoft.com/office/drawing/2014/main" id="{5C6D9BBE-ABC3-004C-F08E-614A69110B8E}"/>
            </a:ext>
          </a:extLst>
        </p:cNvPr>
        <p:cNvGrpSpPr/>
        <p:nvPr/>
      </p:nvGrpSpPr>
      <p:grpSpPr>
        <a:xfrm>
          <a:off x="0" y="0"/>
          <a:ext cx="0" cy="0"/>
          <a:chOff x="0" y="0"/>
          <a:chExt cx="0" cy="0"/>
        </a:xfrm>
      </p:grpSpPr>
      <p:pic>
        <p:nvPicPr>
          <p:cNvPr id="2" name="Graphic 1" descr="House outline">
            <a:extLst>
              <a:ext uri="{FF2B5EF4-FFF2-40B4-BE49-F238E27FC236}">
                <a16:creationId xmlns:a16="http://schemas.microsoft.com/office/drawing/2014/main" id="{9C2F5E5C-CB1E-1BC9-F70A-9BB0540E532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0095" y="75881"/>
            <a:ext cx="1331810" cy="1331810"/>
          </a:xfrm>
          <a:prstGeom prst="rect">
            <a:avLst/>
          </a:prstGeom>
        </p:spPr>
      </p:pic>
      <p:sp>
        <p:nvSpPr>
          <p:cNvPr id="4" name="TextBox 3">
            <a:extLst>
              <a:ext uri="{FF2B5EF4-FFF2-40B4-BE49-F238E27FC236}">
                <a16:creationId xmlns:a16="http://schemas.microsoft.com/office/drawing/2014/main" id="{A63DE949-BA62-4CA4-F8E9-E223C43A92D9}"/>
              </a:ext>
            </a:extLst>
          </p:cNvPr>
          <p:cNvSpPr txBox="1"/>
          <p:nvPr/>
        </p:nvSpPr>
        <p:spPr>
          <a:xfrm>
            <a:off x="1504950" y="1644664"/>
            <a:ext cx="9182100" cy="4124206"/>
          </a:xfrm>
          <a:prstGeom prst="rect">
            <a:avLst/>
          </a:prstGeom>
          <a:noFill/>
        </p:spPr>
        <p:txBody>
          <a:bodyPr wrap="square">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Time to Celebrate!</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 After patiently waiting, you’ve been accepted for an apartment. You will be able to move in just 2 weeks! You are over the moon and look forward to having your own space.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Welcome Home!</a:t>
            </a:r>
          </a:p>
        </p:txBody>
      </p:sp>
      <p:grpSp>
        <p:nvGrpSpPr>
          <p:cNvPr id="3" name="Group 2">
            <a:extLst>
              <a:ext uri="{FF2B5EF4-FFF2-40B4-BE49-F238E27FC236}">
                <a16:creationId xmlns:a16="http://schemas.microsoft.com/office/drawing/2014/main" id="{EF96390C-24F4-F70F-7A75-D2C0CF2F3808}"/>
              </a:ext>
            </a:extLst>
          </p:cNvPr>
          <p:cNvGrpSpPr/>
          <p:nvPr/>
        </p:nvGrpSpPr>
        <p:grpSpPr>
          <a:xfrm>
            <a:off x="9551424" y="6005843"/>
            <a:ext cx="2172929" cy="491613"/>
            <a:chOff x="5083277" y="5919019"/>
            <a:chExt cx="2172929" cy="491613"/>
          </a:xfrm>
          <a:solidFill>
            <a:srgbClr val="FFFF00"/>
          </a:solidFill>
        </p:grpSpPr>
        <p:sp>
          <p:nvSpPr>
            <p:cNvPr id="5" name="Rectangle: Rounded Corners 4">
              <a:extLst>
                <a:ext uri="{FF2B5EF4-FFF2-40B4-BE49-F238E27FC236}">
                  <a16:creationId xmlns:a16="http://schemas.microsoft.com/office/drawing/2014/main" id="{24C9DED0-3294-0F21-2884-70AB2CB5F4FB}"/>
                </a:ext>
              </a:extLst>
            </p:cNvPr>
            <p:cNvSpPr/>
            <p:nvPr/>
          </p:nvSpPr>
          <p:spPr>
            <a:xfrm>
              <a:off x="5083277" y="5919019"/>
              <a:ext cx="2172929" cy="491613"/>
            </a:xfrm>
            <a:prstGeom prst="roundRect">
              <a:avLst/>
            </a:prstGeom>
            <a:solidFill>
              <a:srgbClr val="00B05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hlinkClick r:id="rId4" action="ppaction://hlinksldjump"/>
              <a:extLst>
                <a:ext uri="{FF2B5EF4-FFF2-40B4-BE49-F238E27FC236}">
                  <a16:creationId xmlns:a16="http://schemas.microsoft.com/office/drawing/2014/main" id="{E963A840-8D83-3258-EA34-47B719CF3794}"/>
                </a:ext>
              </a:extLst>
            </p:cNvPr>
            <p:cNvSpPr txBox="1"/>
            <p:nvPr/>
          </p:nvSpPr>
          <p:spPr>
            <a:xfrm>
              <a:off x="5083277" y="5940831"/>
              <a:ext cx="2172929" cy="461665"/>
            </a:xfrm>
            <a:prstGeom prst="rect">
              <a:avLst/>
            </a:prstGeom>
            <a:noFill/>
          </p:spPr>
          <p:txBody>
            <a:bodyPr wrap="square" rtlCol="0">
              <a:spAutoFit/>
            </a:bodyPr>
            <a:lstStyle/>
            <a:p>
              <a:pPr algn="ctr"/>
              <a:r>
                <a:rPr lang="en-US" sz="2400" b="1" dirty="0">
                  <a:solidFill>
                    <a:schemeClr val="bg1"/>
                  </a:solidFill>
                </a:rPr>
                <a:t>Play Again</a:t>
              </a:r>
            </a:p>
          </p:txBody>
        </p:sp>
      </p:grpSp>
    </p:spTree>
    <p:extLst>
      <p:ext uri="{BB962C8B-B14F-4D97-AF65-F5344CB8AC3E}">
        <p14:creationId xmlns:p14="http://schemas.microsoft.com/office/powerpoint/2010/main" val="376109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75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a:extLst>
            <a:ext uri="{FF2B5EF4-FFF2-40B4-BE49-F238E27FC236}">
              <a16:creationId xmlns:a16="http://schemas.microsoft.com/office/drawing/2014/main" id="{3D13BD85-7A53-5ECB-AB84-8DB848FA3C40}"/>
            </a:ext>
          </a:extLst>
        </p:cNvPr>
        <p:cNvGrpSpPr/>
        <p:nvPr/>
      </p:nvGrpSpPr>
      <p:grpSpPr>
        <a:xfrm>
          <a:off x="0" y="0"/>
          <a:ext cx="0" cy="0"/>
          <a:chOff x="0" y="0"/>
          <a:chExt cx="0" cy="0"/>
        </a:xfrm>
      </p:grpSpPr>
      <p:pic>
        <p:nvPicPr>
          <p:cNvPr id="2" name="Graphic 1" descr="House outline">
            <a:extLst>
              <a:ext uri="{FF2B5EF4-FFF2-40B4-BE49-F238E27FC236}">
                <a16:creationId xmlns:a16="http://schemas.microsoft.com/office/drawing/2014/main" id="{236038FA-F304-0A8C-65DD-011471BC3A9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0095" y="75881"/>
            <a:ext cx="1331810" cy="1331810"/>
          </a:xfrm>
          <a:prstGeom prst="rect">
            <a:avLst/>
          </a:prstGeom>
        </p:spPr>
      </p:pic>
      <p:sp>
        <p:nvSpPr>
          <p:cNvPr id="4" name="TextBox 3">
            <a:extLst>
              <a:ext uri="{FF2B5EF4-FFF2-40B4-BE49-F238E27FC236}">
                <a16:creationId xmlns:a16="http://schemas.microsoft.com/office/drawing/2014/main" id="{C15DA1D3-82B2-A0A9-F555-0E661EAFBBD4}"/>
              </a:ext>
            </a:extLst>
          </p:cNvPr>
          <p:cNvSpPr txBox="1"/>
          <p:nvPr/>
        </p:nvSpPr>
        <p:spPr>
          <a:xfrm>
            <a:off x="478971" y="1362080"/>
            <a:ext cx="11234057" cy="5441490"/>
          </a:xfrm>
          <a:prstGeom prst="rect">
            <a:avLst/>
          </a:prstGeom>
          <a:noFill/>
        </p:spPr>
        <p:txBody>
          <a:bodyPr wrap="square">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Fast Track Home</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inquired about Rapid Rehousing with our Housing Navigator. And you’re in luck! We just had one of our apartments through our Master Leasing program become available. You work with our Housing Navigator to get yourself ready to move in. You are extremely grateful to have this opportunity to move into your own home.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Welcome Home!</a:t>
            </a:r>
          </a:p>
        </p:txBody>
      </p:sp>
      <p:grpSp>
        <p:nvGrpSpPr>
          <p:cNvPr id="3" name="Group 2">
            <a:extLst>
              <a:ext uri="{FF2B5EF4-FFF2-40B4-BE49-F238E27FC236}">
                <a16:creationId xmlns:a16="http://schemas.microsoft.com/office/drawing/2014/main" id="{70DD5080-D285-6109-DFAE-80CAF05EFCD7}"/>
              </a:ext>
            </a:extLst>
          </p:cNvPr>
          <p:cNvGrpSpPr/>
          <p:nvPr/>
        </p:nvGrpSpPr>
        <p:grpSpPr>
          <a:xfrm>
            <a:off x="9551424" y="473174"/>
            <a:ext cx="2172929" cy="491613"/>
            <a:chOff x="5083277" y="5919019"/>
            <a:chExt cx="2172929" cy="491613"/>
          </a:xfrm>
          <a:solidFill>
            <a:srgbClr val="FFFF00"/>
          </a:solidFill>
        </p:grpSpPr>
        <p:sp>
          <p:nvSpPr>
            <p:cNvPr id="5" name="Rectangle: Rounded Corners 4">
              <a:extLst>
                <a:ext uri="{FF2B5EF4-FFF2-40B4-BE49-F238E27FC236}">
                  <a16:creationId xmlns:a16="http://schemas.microsoft.com/office/drawing/2014/main" id="{011BCC23-BDA8-5AC4-A87B-F01E826219CE}"/>
                </a:ext>
              </a:extLst>
            </p:cNvPr>
            <p:cNvSpPr/>
            <p:nvPr/>
          </p:nvSpPr>
          <p:spPr>
            <a:xfrm>
              <a:off x="5083277" y="5919019"/>
              <a:ext cx="2172929" cy="491613"/>
            </a:xfrm>
            <a:prstGeom prst="roundRect">
              <a:avLst/>
            </a:prstGeom>
            <a:solidFill>
              <a:srgbClr val="00B05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hlinkClick r:id="rId4" action="ppaction://hlinksldjump"/>
              <a:extLst>
                <a:ext uri="{FF2B5EF4-FFF2-40B4-BE49-F238E27FC236}">
                  <a16:creationId xmlns:a16="http://schemas.microsoft.com/office/drawing/2014/main" id="{86860B32-2EFA-6141-9362-5775964B1FD4}"/>
                </a:ext>
              </a:extLst>
            </p:cNvPr>
            <p:cNvSpPr txBox="1"/>
            <p:nvPr/>
          </p:nvSpPr>
          <p:spPr>
            <a:xfrm>
              <a:off x="5083277" y="5940831"/>
              <a:ext cx="2172929" cy="461665"/>
            </a:xfrm>
            <a:prstGeom prst="rect">
              <a:avLst/>
            </a:prstGeom>
            <a:noFill/>
          </p:spPr>
          <p:txBody>
            <a:bodyPr wrap="square" rtlCol="0">
              <a:spAutoFit/>
            </a:bodyPr>
            <a:lstStyle/>
            <a:p>
              <a:pPr algn="ctr"/>
              <a:r>
                <a:rPr lang="en-US" sz="2400" b="1" dirty="0">
                  <a:solidFill>
                    <a:schemeClr val="bg1"/>
                  </a:solidFill>
                </a:rPr>
                <a:t>Play Again</a:t>
              </a:r>
            </a:p>
          </p:txBody>
        </p:sp>
      </p:grpSp>
    </p:spTree>
    <p:extLst>
      <p:ext uri="{BB962C8B-B14F-4D97-AF65-F5344CB8AC3E}">
        <p14:creationId xmlns:p14="http://schemas.microsoft.com/office/powerpoint/2010/main" val="284805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75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a:extLst>
            <a:ext uri="{FF2B5EF4-FFF2-40B4-BE49-F238E27FC236}">
              <a16:creationId xmlns:a16="http://schemas.microsoft.com/office/drawing/2014/main" id="{74C3B2C6-C610-C46F-F508-5C3B23D1F1A9}"/>
            </a:ext>
          </a:extLst>
        </p:cNvPr>
        <p:cNvGrpSpPr/>
        <p:nvPr/>
      </p:nvGrpSpPr>
      <p:grpSpPr>
        <a:xfrm>
          <a:off x="0" y="0"/>
          <a:ext cx="0" cy="0"/>
          <a:chOff x="0" y="0"/>
          <a:chExt cx="0" cy="0"/>
        </a:xfrm>
      </p:grpSpPr>
      <p:pic>
        <p:nvPicPr>
          <p:cNvPr id="2" name="Graphic 1" descr="House outline">
            <a:extLst>
              <a:ext uri="{FF2B5EF4-FFF2-40B4-BE49-F238E27FC236}">
                <a16:creationId xmlns:a16="http://schemas.microsoft.com/office/drawing/2014/main" id="{4437164F-D954-B6AF-5AD2-54FCE39F699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0095" y="75881"/>
            <a:ext cx="1331810" cy="1331810"/>
          </a:xfrm>
          <a:prstGeom prst="rect">
            <a:avLst/>
          </a:prstGeom>
        </p:spPr>
      </p:pic>
      <p:sp>
        <p:nvSpPr>
          <p:cNvPr id="4" name="TextBox 3">
            <a:extLst>
              <a:ext uri="{FF2B5EF4-FFF2-40B4-BE49-F238E27FC236}">
                <a16:creationId xmlns:a16="http://schemas.microsoft.com/office/drawing/2014/main" id="{E9EFCE15-0422-9B1F-7E93-F4B09C3C29E2}"/>
              </a:ext>
            </a:extLst>
          </p:cNvPr>
          <p:cNvSpPr txBox="1"/>
          <p:nvPr/>
        </p:nvSpPr>
        <p:spPr>
          <a:xfrm>
            <a:off x="478971" y="1449168"/>
            <a:ext cx="11234057" cy="3465564"/>
          </a:xfrm>
          <a:prstGeom prst="rect">
            <a:avLst/>
          </a:prstGeom>
          <a:noFill/>
        </p:spPr>
        <p:txBody>
          <a:bodyPr wrap="square">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Home Sweet Home At Last</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just got approved for housing! The Bloomington Housing Authority had a spot open and it’s yours. You are excited to have your own apartment.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Welcome Home!</a:t>
            </a:r>
          </a:p>
        </p:txBody>
      </p:sp>
      <p:grpSp>
        <p:nvGrpSpPr>
          <p:cNvPr id="3" name="Group 2">
            <a:extLst>
              <a:ext uri="{FF2B5EF4-FFF2-40B4-BE49-F238E27FC236}">
                <a16:creationId xmlns:a16="http://schemas.microsoft.com/office/drawing/2014/main" id="{3A0FC379-63DE-3A6D-746F-DC0305E03402}"/>
              </a:ext>
            </a:extLst>
          </p:cNvPr>
          <p:cNvGrpSpPr/>
          <p:nvPr/>
        </p:nvGrpSpPr>
        <p:grpSpPr>
          <a:xfrm>
            <a:off x="9551424" y="6005843"/>
            <a:ext cx="2172929" cy="491613"/>
            <a:chOff x="5083277" y="5919019"/>
            <a:chExt cx="2172929" cy="491613"/>
          </a:xfrm>
          <a:solidFill>
            <a:srgbClr val="FFFF00"/>
          </a:solidFill>
        </p:grpSpPr>
        <p:sp>
          <p:nvSpPr>
            <p:cNvPr id="5" name="Rectangle: Rounded Corners 4">
              <a:extLst>
                <a:ext uri="{FF2B5EF4-FFF2-40B4-BE49-F238E27FC236}">
                  <a16:creationId xmlns:a16="http://schemas.microsoft.com/office/drawing/2014/main" id="{88DA76C3-6412-7EB2-F795-D649276321DF}"/>
                </a:ext>
              </a:extLst>
            </p:cNvPr>
            <p:cNvSpPr/>
            <p:nvPr/>
          </p:nvSpPr>
          <p:spPr>
            <a:xfrm>
              <a:off x="5083277" y="5919019"/>
              <a:ext cx="2172929" cy="491613"/>
            </a:xfrm>
            <a:prstGeom prst="roundRect">
              <a:avLst/>
            </a:prstGeom>
            <a:solidFill>
              <a:srgbClr val="00B05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hlinkClick r:id="rId4" action="ppaction://hlinksldjump"/>
              <a:extLst>
                <a:ext uri="{FF2B5EF4-FFF2-40B4-BE49-F238E27FC236}">
                  <a16:creationId xmlns:a16="http://schemas.microsoft.com/office/drawing/2014/main" id="{6C306905-2D02-E6CC-9F22-81894661C86B}"/>
                </a:ext>
              </a:extLst>
            </p:cNvPr>
            <p:cNvSpPr txBox="1"/>
            <p:nvPr/>
          </p:nvSpPr>
          <p:spPr>
            <a:xfrm>
              <a:off x="5083277" y="5940831"/>
              <a:ext cx="2172929" cy="461665"/>
            </a:xfrm>
            <a:prstGeom prst="rect">
              <a:avLst/>
            </a:prstGeom>
            <a:noFill/>
          </p:spPr>
          <p:txBody>
            <a:bodyPr wrap="square" rtlCol="0">
              <a:spAutoFit/>
            </a:bodyPr>
            <a:lstStyle/>
            <a:p>
              <a:pPr algn="ctr"/>
              <a:r>
                <a:rPr lang="en-US" sz="2400" b="1" dirty="0">
                  <a:solidFill>
                    <a:schemeClr val="bg1"/>
                  </a:solidFill>
                </a:rPr>
                <a:t>Play Again</a:t>
              </a:r>
            </a:p>
          </p:txBody>
        </p:sp>
      </p:grpSp>
    </p:spTree>
    <p:extLst>
      <p:ext uri="{BB962C8B-B14F-4D97-AF65-F5344CB8AC3E}">
        <p14:creationId xmlns:p14="http://schemas.microsoft.com/office/powerpoint/2010/main" val="166839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75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a:extLst>
            <a:ext uri="{FF2B5EF4-FFF2-40B4-BE49-F238E27FC236}">
              <a16:creationId xmlns:a16="http://schemas.microsoft.com/office/drawing/2014/main" id="{67D48663-EF5F-9375-414F-E25F221B0C24}"/>
            </a:ext>
          </a:extLst>
        </p:cNvPr>
        <p:cNvGrpSpPr/>
        <p:nvPr/>
      </p:nvGrpSpPr>
      <p:grpSpPr>
        <a:xfrm>
          <a:off x="0" y="0"/>
          <a:ext cx="0" cy="0"/>
          <a:chOff x="0" y="0"/>
          <a:chExt cx="0" cy="0"/>
        </a:xfrm>
      </p:grpSpPr>
      <p:pic>
        <p:nvPicPr>
          <p:cNvPr id="2" name="Graphic 1" descr="House outline">
            <a:extLst>
              <a:ext uri="{FF2B5EF4-FFF2-40B4-BE49-F238E27FC236}">
                <a16:creationId xmlns:a16="http://schemas.microsoft.com/office/drawing/2014/main" id="{9203546C-E511-EE4F-B9CA-4FEFF62585A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0095" y="75881"/>
            <a:ext cx="1331810" cy="1331810"/>
          </a:xfrm>
          <a:prstGeom prst="rect">
            <a:avLst/>
          </a:prstGeom>
        </p:spPr>
      </p:pic>
      <p:sp>
        <p:nvSpPr>
          <p:cNvPr id="4" name="TextBox 3">
            <a:extLst>
              <a:ext uri="{FF2B5EF4-FFF2-40B4-BE49-F238E27FC236}">
                <a16:creationId xmlns:a16="http://schemas.microsoft.com/office/drawing/2014/main" id="{0056A386-385D-B04F-F455-A91258CFFA75}"/>
              </a:ext>
            </a:extLst>
          </p:cNvPr>
          <p:cNvSpPr txBox="1"/>
          <p:nvPr/>
        </p:nvSpPr>
        <p:spPr>
          <a:xfrm>
            <a:off x="478971" y="1449168"/>
            <a:ext cx="11234057" cy="3465564"/>
          </a:xfrm>
          <a:prstGeom prst="rect">
            <a:avLst/>
          </a:prstGeom>
          <a:noFill/>
        </p:spPr>
        <p:txBody>
          <a:bodyPr wrap="square">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Family Savior</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After reconnecting with a loved one, they have offered you their extra room for rent at minimal cost. You jump at the chance to have a place all your own.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Welcome Home!</a:t>
            </a:r>
          </a:p>
        </p:txBody>
      </p:sp>
      <p:grpSp>
        <p:nvGrpSpPr>
          <p:cNvPr id="3" name="Group 2">
            <a:extLst>
              <a:ext uri="{FF2B5EF4-FFF2-40B4-BE49-F238E27FC236}">
                <a16:creationId xmlns:a16="http://schemas.microsoft.com/office/drawing/2014/main" id="{3B0EF805-5BCE-CE25-B7B5-581E2B0FE4F9}"/>
              </a:ext>
            </a:extLst>
          </p:cNvPr>
          <p:cNvGrpSpPr/>
          <p:nvPr/>
        </p:nvGrpSpPr>
        <p:grpSpPr>
          <a:xfrm>
            <a:off x="9551424" y="6005843"/>
            <a:ext cx="2172929" cy="491613"/>
            <a:chOff x="5083277" y="5919019"/>
            <a:chExt cx="2172929" cy="491613"/>
          </a:xfrm>
          <a:solidFill>
            <a:srgbClr val="FFFF00"/>
          </a:solidFill>
        </p:grpSpPr>
        <p:sp>
          <p:nvSpPr>
            <p:cNvPr id="5" name="Rectangle: Rounded Corners 4">
              <a:extLst>
                <a:ext uri="{FF2B5EF4-FFF2-40B4-BE49-F238E27FC236}">
                  <a16:creationId xmlns:a16="http://schemas.microsoft.com/office/drawing/2014/main" id="{B1764EB5-5BB2-990B-7C95-BCA5F3E45530}"/>
                </a:ext>
              </a:extLst>
            </p:cNvPr>
            <p:cNvSpPr/>
            <p:nvPr/>
          </p:nvSpPr>
          <p:spPr>
            <a:xfrm>
              <a:off x="5083277" y="5919019"/>
              <a:ext cx="2172929" cy="491613"/>
            </a:xfrm>
            <a:prstGeom prst="roundRect">
              <a:avLst/>
            </a:prstGeom>
            <a:solidFill>
              <a:srgbClr val="00B05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hlinkClick r:id="rId4" action="ppaction://hlinksldjump"/>
              <a:extLst>
                <a:ext uri="{FF2B5EF4-FFF2-40B4-BE49-F238E27FC236}">
                  <a16:creationId xmlns:a16="http://schemas.microsoft.com/office/drawing/2014/main" id="{040F9932-02AD-D40A-CAE0-FD8A5A197333}"/>
                </a:ext>
              </a:extLst>
            </p:cNvPr>
            <p:cNvSpPr txBox="1"/>
            <p:nvPr/>
          </p:nvSpPr>
          <p:spPr>
            <a:xfrm>
              <a:off x="5083277" y="5940831"/>
              <a:ext cx="2172929" cy="461665"/>
            </a:xfrm>
            <a:prstGeom prst="rect">
              <a:avLst/>
            </a:prstGeom>
            <a:noFill/>
          </p:spPr>
          <p:txBody>
            <a:bodyPr wrap="square" rtlCol="0">
              <a:spAutoFit/>
            </a:bodyPr>
            <a:lstStyle/>
            <a:p>
              <a:pPr algn="ctr"/>
              <a:r>
                <a:rPr lang="en-US" sz="2400" b="1" dirty="0">
                  <a:solidFill>
                    <a:schemeClr val="bg1"/>
                  </a:solidFill>
                </a:rPr>
                <a:t>Play Again</a:t>
              </a:r>
            </a:p>
          </p:txBody>
        </p:sp>
      </p:grpSp>
    </p:spTree>
    <p:extLst>
      <p:ext uri="{BB962C8B-B14F-4D97-AF65-F5344CB8AC3E}">
        <p14:creationId xmlns:p14="http://schemas.microsoft.com/office/powerpoint/2010/main" val="3850520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75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a:extLst>
            <a:ext uri="{FF2B5EF4-FFF2-40B4-BE49-F238E27FC236}">
              <a16:creationId xmlns:a16="http://schemas.microsoft.com/office/drawing/2014/main" id="{CB4366FA-1F22-BECF-74AF-A12BB5040E20}"/>
            </a:ext>
          </a:extLst>
        </p:cNvPr>
        <p:cNvGrpSpPr/>
        <p:nvPr/>
      </p:nvGrpSpPr>
      <p:grpSpPr>
        <a:xfrm>
          <a:off x="0" y="0"/>
          <a:ext cx="0" cy="0"/>
          <a:chOff x="0" y="0"/>
          <a:chExt cx="0" cy="0"/>
        </a:xfrm>
      </p:grpSpPr>
      <p:pic>
        <p:nvPicPr>
          <p:cNvPr id="2" name="Graphic 1" descr="House outline">
            <a:extLst>
              <a:ext uri="{FF2B5EF4-FFF2-40B4-BE49-F238E27FC236}">
                <a16:creationId xmlns:a16="http://schemas.microsoft.com/office/drawing/2014/main" id="{1D5FB4CB-4204-8983-06A9-227473C1370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0095" y="75881"/>
            <a:ext cx="1331810" cy="1331810"/>
          </a:xfrm>
          <a:prstGeom prst="rect">
            <a:avLst/>
          </a:prstGeom>
        </p:spPr>
      </p:pic>
      <p:sp>
        <p:nvSpPr>
          <p:cNvPr id="4" name="TextBox 3">
            <a:extLst>
              <a:ext uri="{FF2B5EF4-FFF2-40B4-BE49-F238E27FC236}">
                <a16:creationId xmlns:a16="http://schemas.microsoft.com/office/drawing/2014/main" id="{1D863DA4-2FD1-853E-4F4B-D95584F37534}"/>
              </a:ext>
            </a:extLst>
          </p:cNvPr>
          <p:cNvSpPr txBox="1"/>
          <p:nvPr/>
        </p:nvSpPr>
        <p:spPr>
          <a:xfrm>
            <a:off x="478971" y="1449168"/>
            <a:ext cx="11234057" cy="4124206"/>
          </a:xfrm>
          <a:prstGeom prst="rect">
            <a:avLst/>
          </a:prstGeom>
          <a:noFill/>
        </p:spPr>
        <p:txBody>
          <a:bodyPr wrap="square">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 Place of Your Own</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Our Housing Navigator helped you apply for several different apartments around town. Congratulations! Your application was approved by one of our property partners. You can move in next week.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Welcome Home!</a:t>
            </a:r>
          </a:p>
        </p:txBody>
      </p:sp>
      <p:grpSp>
        <p:nvGrpSpPr>
          <p:cNvPr id="3" name="Group 2">
            <a:extLst>
              <a:ext uri="{FF2B5EF4-FFF2-40B4-BE49-F238E27FC236}">
                <a16:creationId xmlns:a16="http://schemas.microsoft.com/office/drawing/2014/main" id="{C5CB2F93-6369-7328-F9F4-1F301FDD305F}"/>
              </a:ext>
            </a:extLst>
          </p:cNvPr>
          <p:cNvGrpSpPr/>
          <p:nvPr/>
        </p:nvGrpSpPr>
        <p:grpSpPr>
          <a:xfrm>
            <a:off x="9551424" y="6005843"/>
            <a:ext cx="2172929" cy="491613"/>
            <a:chOff x="5083277" y="5919019"/>
            <a:chExt cx="2172929" cy="491613"/>
          </a:xfrm>
          <a:solidFill>
            <a:srgbClr val="FFFF00"/>
          </a:solidFill>
        </p:grpSpPr>
        <p:sp>
          <p:nvSpPr>
            <p:cNvPr id="5" name="Rectangle: Rounded Corners 4">
              <a:extLst>
                <a:ext uri="{FF2B5EF4-FFF2-40B4-BE49-F238E27FC236}">
                  <a16:creationId xmlns:a16="http://schemas.microsoft.com/office/drawing/2014/main" id="{13217F64-1DE5-50C9-6A3A-9C8F50D64065}"/>
                </a:ext>
              </a:extLst>
            </p:cNvPr>
            <p:cNvSpPr/>
            <p:nvPr/>
          </p:nvSpPr>
          <p:spPr>
            <a:xfrm>
              <a:off x="5083277" y="5919019"/>
              <a:ext cx="2172929" cy="491613"/>
            </a:xfrm>
            <a:prstGeom prst="roundRect">
              <a:avLst/>
            </a:prstGeom>
            <a:solidFill>
              <a:srgbClr val="00B05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hlinkClick r:id="rId4" action="ppaction://hlinksldjump"/>
              <a:extLst>
                <a:ext uri="{FF2B5EF4-FFF2-40B4-BE49-F238E27FC236}">
                  <a16:creationId xmlns:a16="http://schemas.microsoft.com/office/drawing/2014/main" id="{E956EB9A-80E7-3DB8-D047-89320DD29D16}"/>
                </a:ext>
              </a:extLst>
            </p:cNvPr>
            <p:cNvSpPr txBox="1"/>
            <p:nvPr/>
          </p:nvSpPr>
          <p:spPr>
            <a:xfrm>
              <a:off x="5083277" y="5940831"/>
              <a:ext cx="2172929" cy="461665"/>
            </a:xfrm>
            <a:prstGeom prst="rect">
              <a:avLst/>
            </a:prstGeom>
            <a:noFill/>
          </p:spPr>
          <p:txBody>
            <a:bodyPr wrap="square" rtlCol="0">
              <a:spAutoFit/>
            </a:bodyPr>
            <a:lstStyle/>
            <a:p>
              <a:pPr algn="ctr"/>
              <a:r>
                <a:rPr lang="en-US" sz="2400" b="1" dirty="0">
                  <a:solidFill>
                    <a:schemeClr val="bg1"/>
                  </a:solidFill>
                </a:rPr>
                <a:t>Play Again</a:t>
              </a:r>
            </a:p>
          </p:txBody>
        </p:sp>
      </p:grpSp>
    </p:spTree>
    <p:extLst>
      <p:ext uri="{BB962C8B-B14F-4D97-AF65-F5344CB8AC3E}">
        <p14:creationId xmlns:p14="http://schemas.microsoft.com/office/powerpoint/2010/main" val="20396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75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EEEE749B-41D9-DDA6-CB0A-7866BBDEEB2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673B5EB-7D80-0EA6-B362-9FB783408051}"/>
              </a:ext>
            </a:extLst>
          </p:cNvPr>
          <p:cNvSpPr txBox="1"/>
          <p:nvPr/>
        </p:nvSpPr>
        <p:spPr>
          <a:xfrm>
            <a:off x="818471" y="1536174"/>
            <a:ext cx="10206037" cy="3465564"/>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Medication Management</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HSHM staff stores and regulates all your medications at the Front Desk for safety. You can come down to get your medications as prescribed.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61FD41CF-51A9-1AA4-0F91-E5FD944FB302}"/>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3C127580-53C8-F2B8-4EFA-7054AB410B58}"/>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9564517E-6455-6162-1BB3-EE07DF76D4D1}"/>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6A28FAB5-10B8-6475-C041-DC0A08A7159A}"/>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2784025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81072A51-5AC7-C8BF-C766-CD1A1C0BA83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2F7D608-8917-5038-93E8-183CD70120D1}"/>
              </a:ext>
            </a:extLst>
          </p:cNvPr>
          <p:cNvSpPr txBox="1"/>
          <p:nvPr/>
        </p:nvSpPr>
        <p:spPr>
          <a:xfrm>
            <a:off x="818471" y="1536174"/>
            <a:ext cx="10206037" cy="4124206"/>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Congratulations!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Through the aid of your case manager, you were able to properly obtain your I.D. and Birth Certificate. These key pieces of information are needed as you work towards gaining employment.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2.</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209A0821-24C1-BC62-D649-511913C2FF13}"/>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66F3AC2C-DAB0-D947-5279-24EE24E36CD1}"/>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DCC2C69B-BC2D-DE6D-32FB-3E21A994B3AB}"/>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26833053-13AA-8412-5C5E-0428357AAD88}"/>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33504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FA3EBC6B-7C57-3682-3571-104B7E0FD58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2232C84-DBD6-CE13-9F66-DD01D10D73A1}"/>
              </a:ext>
            </a:extLst>
          </p:cNvPr>
          <p:cNvSpPr txBox="1"/>
          <p:nvPr/>
        </p:nvSpPr>
        <p:spPr>
          <a:xfrm>
            <a:off x="818471" y="1536174"/>
            <a:ext cx="10206037" cy="2806922"/>
          </a:xfrm>
          <a:prstGeom prst="rect">
            <a:avLst/>
          </a:prstGeom>
          <a:noFill/>
        </p:spPr>
        <p:txBody>
          <a:bodyPr wrap="square" rtlCol="0">
            <a:spAutoFit/>
          </a:bodyPr>
          <a:lstStyle/>
          <a:p>
            <a:pPr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Way to go! </a:t>
            </a:r>
          </a:p>
          <a:p>
            <a:pPr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You utilized the computers at the Junction to create your resume and start job searching.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A9DBFB1C-91E3-7C3D-9CF1-3494E27D361F}"/>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9D0F095F-DCD6-FB1E-ECE0-4E5D2C4289ED}"/>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17C56F26-275E-132F-CFC3-14EDB5DBEEE6}"/>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10D3D828-E6BF-7BB4-4F1C-09CFF83C5ED5}"/>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2896742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7F7100BD-3B05-3A2F-6D1E-B1B74D77DBE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D6B5CC5-BC31-0B10-07CE-273D64DA6BC2}"/>
              </a:ext>
            </a:extLst>
          </p:cNvPr>
          <p:cNvSpPr txBox="1"/>
          <p:nvPr/>
        </p:nvSpPr>
        <p:spPr>
          <a:xfrm>
            <a:off x="818471" y="1536174"/>
            <a:ext cx="10206037" cy="3465564"/>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Wonderful news!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After a few weeks of job searching, you have landed a couple of interviews at a few different places. You’re thrilled about all your opportunities.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1.</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B40CCE32-C0EB-1928-FAC8-A924B92DCDDF}"/>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95ABBE44-6430-DFD8-A4AC-4D807BCBEB31}"/>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E10A05EB-4CFE-6B6B-0C9E-D5AD126E25F1}"/>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1731B5BA-CCCE-84FA-9E51-351CD0F5B8BD}"/>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446834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F10320A8-2654-A93D-B09C-E3061A47BF4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ED99720-AB7D-D2A9-3395-6699D77EEC2F}"/>
              </a:ext>
            </a:extLst>
          </p:cNvPr>
          <p:cNvSpPr txBox="1"/>
          <p:nvPr/>
        </p:nvSpPr>
        <p:spPr>
          <a:xfrm>
            <a:off x="818471" y="1536174"/>
            <a:ext cx="10206037" cy="3465564"/>
          </a:xfrm>
          <a:prstGeom prst="rect">
            <a:avLst/>
          </a:prstGeom>
          <a:noFill/>
        </p:spPr>
        <p:txBody>
          <a:bodyPr wrap="square" rtlCol="0">
            <a:spAutoFit/>
          </a:bodyPr>
          <a:lstStyle/>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Hooray! </a:t>
            </a:r>
          </a:p>
          <a:p>
            <a:pPr marR="0" lvl="0" algn="ctr">
              <a:lnSpc>
                <a:spcPct val="107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Through dedication and encouragement from HSHM staff, you nailed your job interview and have found employment! You now have a steady job 5 days a week. </a:t>
            </a:r>
            <a:r>
              <a:rPr lang="en-US" sz="4000" b="1" kern="100" dirty="0">
                <a:effectLst/>
                <a:latin typeface="Aptos" panose="020B0004020202020204" pitchFamily="34" charset="0"/>
                <a:ea typeface="Aptos" panose="020B0004020202020204" pitchFamily="34" charset="0"/>
                <a:cs typeface="Times New Roman" panose="02020603050405020304" pitchFamily="18" charset="0"/>
              </a:rPr>
              <a:t>Move forward 3.</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066FAE29-B8AE-20F8-85A1-E46BFD437720}"/>
              </a:ext>
            </a:extLst>
          </p:cNvPr>
          <p:cNvPicPr>
            <a:picLocks noChangeAspect="1"/>
          </p:cNvPicPr>
          <p:nvPr/>
        </p:nvPicPr>
        <p:blipFill>
          <a:blip r:embed="rId2">
            <a:duotone>
              <a:prstClr val="black"/>
              <a:schemeClr val="bg1">
                <a:tint val="45000"/>
                <a:satMod val="400000"/>
              </a:schemeClr>
            </a:duotone>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165436" y="166171"/>
            <a:ext cx="1861127" cy="930564"/>
          </a:xfrm>
          <a:prstGeom prst="rect">
            <a:avLst/>
          </a:prstGeom>
          <a:noFill/>
        </p:spPr>
      </p:pic>
      <p:grpSp>
        <p:nvGrpSpPr>
          <p:cNvPr id="4" name="Group 3">
            <a:extLst>
              <a:ext uri="{FF2B5EF4-FFF2-40B4-BE49-F238E27FC236}">
                <a16:creationId xmlns:a16="http://schemas.microsoft.com/office/drawing/2014/main" id="{87408F73-B628-5C51-C133-E250DB015C1B}"/>
              </a:ext>
            </a:extLst>
          </p:cNvPr>
          <p:cNvGrpSpPr/>
          <p:nvPr/>
        </p:nvGrpSpPr>
        <p:grpSpPr>
          <a:xfrm>
            <a:off x="4785863" y="5673213"/>
            <a:ext cx="2271251" cy="491613"/>
            <a:chOff x="5083277" y="5919019"/>
            <a:chExt cx="2271251" cy="491613"/>
          </a:xfrm>
        </p:grpSpPr>
        <p:sp>
          <p:nvSpPr>
            <p:cNvPr id="5" name="Rectangle: Rounded Corners 4">
              <a:extLst>
                <a:ext uri="{FF2B5EF4-FFF2-40B4-BE49-F238E27FC236}">
                  <a16:creationId xmlns:a16="http://schemas.microsoft.com/office/drawing/2014/main" id="{454E84CD-07F1-128F-A2BA-668AC41BF2F9}"/>
                </a:ext>
              </a:extLst>
            </p:cNvPr>
            <p:cNvSpPr/>
            <p:nvPr/>
          </p:nvSpPr>
          <p:spPr>
            <a:xfrm>
              <a:off x="5083277" y="5919019"/>
              <a:ext cx="2172929" cy="491613"/>
            </a:xfrm>
            <a:prstGeom prst="round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hlinkClick r:id="rId4" action="ppaction://hlinksldjump"/>
              <a:extLst>
                <a:ext uri="{FF2B5EF4-FFF2-40B4-BE49-F238E27FC236}">
                  <a16:creationId xmlns:a16="http://schemas.microsoft.com/office/drawing/2014/main" id="{2632507F-BA07-375C-FBC3-A884B0C5E5C9}"/>
                </a:ext>
              </a:extLst>
            </p:cNvPr>
            <p:cNvSpPr txBox="1"/>
            <p:nvPr/>
          </p:nvSpPr>
          <p:spPr>
            <a:xfrm>
              <a:off x="5083277" y="5980159"/>
              <a:ext cx="2271251" cy="369332"/>
            </a:xfrm>
            <a:prstGeom prst="rect">
              <a:avLst/>
            </a:prstGeom>
            <a:noFill/>
          </p:spPr>
          <p:txBody>
            <a:bodyPr wrap="square" rtlCol="0">
              <a:spAutoFit/>
            </a:bodyPr>
            <a:lstStyle/>
            <a:p>
              <a:r>
                <a:rPr lang="en-US" dirty="0">
                  <a:solidFill>
                    <a:schemeClr val="bg1"/>
                  </a:solidFill>
                </a:rPr>
                <a:t>Back to Game Board</a:t>
              </a:r>
            </a:p>
          </p:txBody>
        </p:sp>
      </p:grpSp>
    </p:spTree>
    <p:extLst>
      <p:ext uri="{BB962C8B-B14F-4D97-AF65-F5344CB8AC3E}">
        <p14:creationId xmlns:p14="http://schemas.microsoft.com/office/powerpoint/2010/main" val="1668420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243</TotalTime>
  <Words>2541</Words>
  <Application>Microsoft Office PowerPoint</Application>
  <PresentationFormat>Widescreen</PresentationFormat>
  <Paragraphs>163</Paragraphs>
  <Slides>47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Aptos</vt:lpstr>
      <vt:lpstr>Aptos Display</vt:lpstr>
      <vt:lpstr>Arial</vt:lpstr>
      <vt:lpstr>Office Theme</vt:lpstr>
      <vt:lpstr>Supplies: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Leslie Bunge</dc:creator>
  <cp:lastModifiedBy>Leslie Bunge</cp:lastModifiedBy>
  <cp:revision>3</cp:revision>
  <dcterms:created xsi:type="dcterms:W3CDTF">2025-01-31T21:36:11Z</dcterms:created>
  <dcterms:modified xsi:type="dcterms:W3CDTF">2025-02-05T03:45:27Z</dcterms:modified>
</cp:coreProperties>
</file>